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61" r:id="rId4"/>
    <p:sldId id="258" r:id="rId5"/>
    <p:sldId id="259" r:id="rId6"/>
    <p:sldId id="271" r:id="rId7"/>
    <p:sldId id="260" r:id="rId8"/>
    <p:sldId id="262" r:id="rId9"/>
    <p:sldId id="268" r:id="rId10"/>
    <p:sldId id="265" r:id="rId11"/>
    <p:sldId id="269" r:id="rId12"/>
    <p:sldId id="266" r:id="rId13"/>
    <p:sldId id="267" r:id="rId14"/>
    <p:sldId id="263" r:id="rId15"/>
    <p:sldId id="277" r:id="rId16"/>
    <p:sldId id="270" r:id="rId17"/>
    <p:sldId id="274" r:id="rId18"/>
    <p:sldId id="276" r:id="rId19"/>
    <p:sldId id="272" r:id="rId20"/>
    <p:sldId id="280" r:id="rId21"/>
    <p:sldId id="279" r:id="rId22"/>
    <p:sldId id="278" r:id="rId23"/>
    <p:sldId id="264" r:id="rId24"/>
    <p:sldId id="273" r:id="rId2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4472C4"/>
    <a:srgbClr val="FFFFFF"/>
    <a:srgbClr val="525B61"/>
    <a:srgbClr val="FF42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541" autoAdjust="0"/>
  </p:normalViewPr>
  <p:slideViewPr>
    <p:cSldViewPr snapToGrid="0">
      <p:cViewPr varScale="1">
        <p:scale>
          <a:sx n="107" d="100"/>
          <a:sy n="107" d="100"/>
        </p:scale>
        <p:origin x="714"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jid Ahsan" userId="15c1a18861ae33e8" providerId="LiveId" clId="{40A50E5A-0E8A-4D68-8371-AE63026E4545}"/>
    <pc:docChg chg="modSld">
      <pc:chgData name="Tamjid Ahsan" userId="15c1a18861ae33e8" providerId="LiveId" clId="{40A50E5A-0E8A-4D68-8371-AE63026E4545}" dt="2021-09-05T01:22:44.816" v="7"/>
      <pc:docMkLst>
        <pc:docMk/>
      </pc:docMkLst>
      <pc:sldChg chg="modTransition">
        <pc:chgData name="Tamjid Ahsan" userId="15c1a18861ae33e8" providerId="LiveId" clId="{40A50E5A-0E8A-4D68-8371-AE63026E4545}" dt="2021-09-05T01:22:44.816" v="7"/>
        <pc:sldMkLst>
          <pc:docMk/>
          <pc:sldMk cId="2732303732" sldId="266"/>
        </pc:sldMkLst>
      </pc:sldChg>
    </pc:docChg>
  </pc:docChgLst>
  <pc:docChgLst>
    <pc:chgData name="Tamjid Ahsan" userId="15c1a18861ae33e8" providerId="LiveId" clId="{F65C8AF1-BF7A-4C4A-A5CD-92A826C11E09}"/>
    <pc:docChg chg="undo redo custSel addSld delSld modSld sldOrd modMainMaster modNotesMaster">
      <pc:chgData name="Tamjid Ahsan" userId="15c1a18861ae33e8" providerId="LiveId" clId="{F65C8AF1-BF7A-4C4A-A5CD-92A826C11E09}" dt="2021-07-01T12:37:35.598" v="4229"/>
      <pc:docMkLst>
        <pc:docMk/>
      </pc:docMkLst>
      <pc:sldChg chg="addSp delSp modSp new mod modTransition modMedia setBg delAnim setClrOvrMap delDesignElem">
        <pc:chgData name="Tamjid Ahsan" userId="15c1a18861ae33e8" providerId="LiveId" clId="{F65C8AF1-BF7A-4C4A-A5CD-92A826C11E09}" dt="2021-06-27T15:37:41.125" v="3865"/>
        <pc:sldMkLst>
          <pc:docMk/>
          <pc:sldMk cId="2796319855" sldId="256"/>
        </pc:sldMkLst>
        <pc:spChg chg="mod ord">
          <ac:chgData name="Tamjid Ahsan" userId="15c1a18861ae33e8" providerId="LiveId" clId="{F65C8AF1-BF7A-4C4A-A5CD-92A826C11E09}" dt="2021-06-21T01:05:01.521" v="1062" actId="1076"/>
          <ac:spMkLst>
            <pc:docMk/>
            <pc:sldMk cId="2796319855" sldId="256"/>
            <ac:spMk id="2" creationId="{AF92DED6-66C5-4B75-8E02-19771D6CB842}"/>
          </ac:spMkLst>
        </pc:spChg>
        <pc:spChg chg="mod ord">
          <ac:chgData name="Tamjid Ahsan" userId="15c1a18861ae33e8" providerId="LiveId" clId="{F65C8AF1-BF7A-4C4A-A5CD-92A826C11E09}" dt="2021-06-21T01:28:29.510" v="1300" actId="1076"/>
          <ac:spMkLst>
            <pc:docMk/>
            <pc:sldMk cId="2796319855" sldId="256"/>
            <ac:spMk id="3" creationId="{466ED635-8928-4D08-97E7-3CCB837E0CD9}"/>
          </ac:spMkLst>
        </pc:spChg>
        <pc:spChg chg="add del">
          <ac:chgData name="Tamjid Ahsan" userId="15c1a18861ae33e8" providerId="LiveId" clId="{F65C8AF1-BF7A-4C4A-A5CD-92A826C11E09}" dt="2021-06-20T23:22:05.318" v="76" actId="26606"/>
          <ac:spMkLst>
            <pc:docMk/>
            <pc:sldMk cId="2796319855" sldId="256"/>
            <ac:spMk id="6" creationId="{F1611BA9-268A-49A6-84F8-FC91536686E4}"/>
          </ac:spMkLst>
        </pc:spChg>
        <pc:spChg chg="add del">
          <ac:chgData name="Tamjid Ahsan" userId="15c1a18861ae33e8" providerId="LiveId" clId="{F65C8AF1-BF7A-4C4A-A5CD-92A826C11E09}" dt="2021-06-20T23:22:05.318" v="76" actId="26606"/>
          <ac:spMkLst>
            <pc:docMk/>
            <pc:sldMk cId="2796319855" sldId="256"/>
            <ac:spMk id="7" creationId="{E20EB187-900F-4AF5-813B-101456D9FD39}"/>
          </ac:spMkLst>
        </pc:spChg>
        <pc:spChg chg="add del">
          <ac:chgData name="Tamjid Ahsan" userId="15c1a18861ae33e8" providerId="LiveId" clId="{F65C8AF1-BF7A-4C4A-A5CD-92A826C11E09}" dt="2021-06-20T23:21:24.326" v="68" actId="26606"/>
          <ac:spMkLst>
            <pc:docMk/>
            <pc:sldMk cId="2796319855" sldId="256"/>
            <ac:spMk id="9" creationId="{71B2258F-86CA-4D4D-8270-BC05FCDEBFB3}"/>
          </ac:spMkLst>
        </pc:spChg>
        <pc:spChg chg="add del">
          <ac:chgData name="Tamjid Ahsan" userId="15c1a18861ae33e8" providerId="LiveId" clId="{F65C8AF1-BF7A-4C4A-A5CD-92A826C11E09}" dt="2021-06-20T23:22:05.318" v="76" actId="26606"/>
          <ac:spMkLst>
            <pc:docMk/>
            <pc:sldMk cId="2796319855" sldId="256"/>
            <ac:spMk id="10" creationId="{1825D5AF-D278-4D9A-A4F5-A1A1D3507636}"/>
          </ac:spMkLst>
        </pc:spChg>
        <pc:spChg chg="add del">
          <ac:chgData name="Tamjid Ahsan" userId="15c1a18861ae33e8" providerId="LiveId" clId="{F65C8AF1-BF7A-4C4A-A5CD-92A826C11E09}" dt="2021-06-20T23:21:30.042" v="72" actId="26606"/>
          <ac:spMkLst>
            <pc:docMk/>
            <pc:sldMk cId="2796319855" sldId="256"/>
            <ac:spMk id="11" creationId="{007891EC-4501-44ED-A8C8-B11B6DB767AB}"/>
          </ac:spMkLst>
        </pc:spChg>
        <pc:spChg chg="add del">
          <ac:chgData name="Tamjid Ahsan" userId="15c1a18861ae33e8" providerId="LiveId" clId="{F65C8AF1-BF7A-4C4A-A5CD-92A826C11E09}" dt="2021-06-20T23:21:30.042" v="72" actId="26606"/>
          <ac:spMkLst>
            <pc:docMk/>
            <pc:sldMk cId="2796319855" sldId="256"/>
            <ac:spMk id="12" creationId="{C1DD1A8A-57D5-4A81-AD04-532B043C5611}"/>
          </ac:spMkLst>
        </pc:spChg>
        <pc:spChg chg="add del">
          <ac:chgData name="Tamjid Ahsan" userId="15c1a18861ae33e8" providerId="LiveId" clId="{F65C8AF1-BF7A-4C4A-A5CD-92A826C11E09}" dt="2021-06-20T23:22:41.656" v="78" actId="26606"/>
          <ac:spMkLst>
            <pc:docMk/>
            <pc:sldMk cId="2796319855" sldId="256"/>
            <ac:spMk id="14" creationId="{1A882A9F-F4E9-4E23-8F0B-20B5DF42EAA9}"/>
          </ac:spMkLst>
        </pc:spChg>
        <pc:spChg chg="add del">
          <ac:chgData name="Tamjid Ahsan" userId="15c1a18861ae33e8" providerId="LiveId" clId="{F65C8AF1-BF7A-4C4A-A5CD-92A826C11E09}" dt="2021-06-20T23:21:37.817" v="74" actId="26606"/>
          <ac:spMkLst>
            <pc:docMk/>
            <pc:sldMk cId="2796319855" sldId="256"/>
            <ac:spMk id="15" creationId="{71B2258F-86CA-4D4D-8270-BC05FCDEBFB3}"/>
          </ac:spMkLst>
        </pc:spChg>
        <pc:spChg chg="add del">
          <ac:chgData name="Tamjid Ahsan" userId="15c1a18861ae33e8" providerId="LiveId" clId="{F65C8AF1-BF7A-4C4A-A5CD-92A826C11E09}" dt="2021-06-20T23:22:41.656" v="78" actId="26606"/>
          <ac:spMkLst>
            <pc:docMk/>
            <pc:sldMk cId="2796319855" sldId="256"/>
            <ac:spMk id="17" creationId="{CDA1A2E9-63FE-408D-A803-8E306ECAB4B3}"/>
          </ac:spMkLst>
        </pc:spChg>
        <pc:spChg chg="add del">
          <ac:chgData name="Tamjid Ahsan" userId="15c1a18861ae33e8" providerId="LiveId" clId="{F65C8AF1-BF7A-4C4A-A5CD-92A826C11E09}" dt="2021-06-20T23:22:41.656" v="78" actId="26606"/>
          <ac:spMkLst>
            <pc:docMk/>
            <pc:sldMk cId="2796319855" sldId="256"/>
            <ac:spMk id="18" creationId="{FBE9F90C-C163-435B-9A68-D15C92D1CF2B}"/>
          </ac:spMkLst>
        </pc:spChg>
        <pc:spChg chg="add del">
          <ac:chgData name="Tamjid Ahsan" userId="15c1a18861ae33e8" providerId="LiveId" clId="{F65C8AF1-BF7A-4C4A-A5CD-92A826C11E09}" dt="2021-06-20T23:22:51.613" v="80" actId="26606"/>
          <ac:spMkLst>
            <pc:docMk/>
            <pc:sldMk cId="2796319855" sldId="256"/>
            <ac:spMk id="21" creationId="{F1611BA9-268A-49A6-84F8-FC91536686E4}"/>
          </ac:spMkLst>
        </pc:spChg>
        <pc:spChg chg="add del">
          <ac:chgData name="Tamjid Ahsan" userId="15c1a18861ae33e8" providerId="LiveId" clId="{F65C8AF1-BF7A-4C4A-A5CD-92A826C11E09}" dt="2021-06-20T23:22:51.613" v="80" actId="26606"/>
          <ac:spMkLst>
            <pc:docMk/>
            <pc:sldMk cId="2796319855" sldId="256"/>
            <ac:spMk id="22" creationId="{E20EB187-900F-4AF5-813B-101456D9FD39}"/>
          </ac:spMkLst>
        </pc:spChg>
        <pc:spChg chg="add del">
          <ac:chgData name="Tamjid Ahsan" userId="15c1a18861ae33e8" providerId="LiveId" clId="{F65C8AF1-BF7A-4C4A-A5CD-92A826C11E09}" dt="2021-06-20T23:22:51.613" v="80" actId="26606"/>
          <ac:spMkLst>
            <pc:docMk/>
            <pc:sldMk cId="2796319855" sldId="256"/>
            <ac:spMk id="24" creationId="{1825D5AF-D278-4D9A-A4F5-A1A1D3507636}"/>
          </ac:spMkLst>
        </pc:spChg>
        <pc:spChg chg="add mod ord">
          <ac:chgData name="Tamjid Ahsan" userId="15c1a18861ae33e8" providerId="LiveId" clId="{F65C8AF1-BF7A-4C4A-A5CD-92A826C11E09}" dt="2021-06-21T01:28:08.702" v="1296" actId="1037"/>
          <ac:spMkLst>
            <pc:docMk/>
            <pc:sldMk cId="2796319855" sldId="256"/>
            <ac:spMk id="25" creationId="{9F79ED1C-09BE-48FB-A613-2AF90225E58E}"/>
          </ac:spMkLst>
        </pc:spChg>
        <pc:spChg chg="add del">
          <ac:chgData name="Tamjid Ahsan" userId="15c1a18861ae33e8" providerId="LiveId" clId="{F65C8AF1-BF7A-4C4A-A5CD-92A826C11E09}" dt="2021-06-20T23:22:53.099" v="82" actId="26606"/>
          <ac:spMkLst>
            <pc:docMk/>
            <pc:sldMk cId="2796319855" sldId="256"/>
            <ac:spMk id="26" creationId="{71B2258F-86CA-4D4D-8270-BC05FCDEBFB3}"/>
          </ac:spMkLst>
        </pc:spChg>
        <pc:spChg chg="add del">
          <ac:chgData name="Tamjid Ahsan" userId="15c1a18861ae33e8" providerId="LiveId" clId="{F65C8AF1-BF7A-4C4A-A5CD-92A826C11E09}" dt="2021-06-20T23:22:59.479" v="84" actId="26606"/>
          <ac:spMkLst>
            <pc:docMk/>
            <pc:sldMk cId="2796319855" sldId="256"/>
            <ac:spMk id="29" creationId="{F1611BA9-268A-49A6-84F8-FC91536686E4}"/>
          </ac:spMkLst>
        </pc:spChg>
        <pc:spChg chg="add del">
          <ac:chgData name="Tamjid Ahsan" userId="15c1a18861ae33e8" providerId="LiveId" clId="{F65C8AF1-BF7A-4C4A-A5CD-92A826C11E09}" dt="2021-06-20T23:22:59.479" v="84" actId="26606"/>
          <ac:spMkLst>
            <pc:docMk/>
            <pc:sldMk cId="2796319855" sldId="256"/>
            <ac:spMk id="30" creationId="{E20EB187-900F-4AF5-813B-101456D9FD39}"/>
          </ac:spMkLst>
        </pc:spChg>
        <pc:spChg chg="add del">
          <ac:chgData name="Tamjid Ahsan" userId="15c1a18861ae33e8" providerId="LiveId" clId="{F65C8AF1-BF7A-4C4A-A5CD-92A826C11E09}" dt="2021-06-20T23:22:59.479" v="84" actId="26606"/>
          <ac:spMkLst>
            <pc:docMk/>
            <pc:sldMk cId="2796319855" sldId="256"/>
            <ac:spMk id="32" creationId="{1825D5AF-D278-4D9A-A4F5-A1A1D3507636}"/>
          </ac:spMkLst>
        </pc:spChg>
        <pc:spChg chg="add del">
          <ac:chgData name="Tamjid Ahsan" userId="15c1a18861ae33e8" providerId="LiveId" clId="{F65C8AF1-BF7A-4C4A-A5CD-92A826C11E09}" dt="2021-06-20T23:23:04.036" v="88" actId="26606"/>
          <ac:spMkLst>
            <pc:docMk/>
            <pc:sldMk cId="2796319855" sldId="256"/>
            <ac:spMk id="34" creationId="{C1DD1A8A-57D5-4A81-AD04-532B043C5611}"/>
          </ac:spMkLst>
        </pc:spChg>
        <pc:spChg chg="add del">
          <ac:chgData name="Tamjid Ahsan" userId="15c1a18861ae33e8" providerId="LiveId" clId="{F65C8AF1-BF7A-4C4A-A5CD-92A826C11E09}" dt="2021-06-20T23:23:04.036" v="88" actId="26606"/>
          <ac:spMkLst>
            <pc:docMk/>
            <pc:sldMk cId="2796319855" sldId="256"/>
            <ac:spMk id="36" creationId="{007891EC-4501-44ED-A8C8-B11B6DB767AB}"/>
          </ac:spMkLst>
        </pc:spChg>
        <pc:spChg chg="add del">
          <ac:chgData name="Tamjid Ahsan" userId="15c1a18861ae33e8" providerId="LiveId" clId="{F65C8AF1-BF7A-4C4A-A5CD-92A826C11E09}" dt="2021-06-21T00:31:52.520" v="674" actId="26606"/>
          <ac:spMkLst>
            <pc:docMk/>
            <pc:sldMk cId="2796319855" sldId="256"/>
            <ac:spMk id="38" creationId="{F1611BA9-268A-49A6-84F8-FC91536686E4}"/>
          </ac:spMkLst>
        </pc:spChg>
        <pc:spChg chg="add del">
          <ac:chgData name="Tamjid Ahsan" userId="15c1a18861ae33e8" providerId="LiveId" clId="{F65C8AF1-BF7A-4C4A-A5CD-92A826C11E09}" dt="2021-06-21T00:31:52.520" v="674" actId="26606"/>
          <ac:spMkLst>
            <pc:docMk/>
            <pc:sldMk cId="2796319855" sldId="256"/>
            <ac:spMk id="39" creationId="{E20EB187-900F-4AF5-813B-101456D9FD39}"/>
          </ac:spMkLst>
        </pc:spChg>
        <pc:spChg chg="add del">
          <ac:chgData name="Tamjid Ahsan" userId="15c1a18861ae33e8" providerId="LiveId" clId="{F65C8AF1-BF7A-4C4A-A5CD-92A826C11E09}" dt="2021-06-21T00:31:52.520" v="674" actId="26606"/>
          <ac:spMkLst>
            <pc:docMk/>
            <pc:sldMk cId="2796319855" sldId="256"/>
            <ac:spMk id="41" creationId="{1825D5AF-D278-4D9A-A4F5-A1A1D3507636}"/>
          </ac:spMkLst>
        </pc:spChg>
        <pc:spChg chg="add del">
          <ac:chgData name="Tamjid Ahsan" userId="15c1a18861ae33e8" providerId="LiveId" clId="{F65C8AF1-BF7A-4C4A-A5CD-92A826C11E09}" dt="2021-06-21T00:33:57.096" v="697" actId="26606"/>
          <ac:spMkLst>
            <pc:docMk/>
            <pc:sldMk cId="2796319855" sldId="256"/>
            <ac:spMk id="46" creationId="{657F69E0-C4B0-4BEC-A689-4F8D877F05D4}"/>
          </ac:spMkLst>
        </pc:spChg>
        <pc:spChg chg="add del">
          <ac:chgData name="Tamjid Ahsan" userId="15c1a18861ae33e8" providerId="LiveId" clId="{F65C8AF1-BF7A-4C4A-A5CD-92A826C11E09}" dt="2021-06-21T00:33:57.096" v="697" actId="26606"/>
          <ac:spMkLst>
            <pc:docMk/>
            <pc:sldMk cId="2796319855" sldId="256"/>
            <ac:spMk id="48" creationId="{9F6380B4-6A1C-481E-8408-B4E6C75B9B81}"/>
          </ac:spMkLst>
        </pc:spChg>
        <pc:spChg chg="add del">
          <ac:chgData name="Tamjid Ahsan" userId="15c1a18861ae33e8" providerId="LiveId" clId="{F65C8AF1-BF7A-4C4A-A5CD-92A826C11E09}" dt="2021-06-27T15:37:41.125" v="3865"/>
          <ac:spMkLst>
            <pc:docMk/>
            <pc:sldMk cId="2796319855" sldId="256"/>
            <ac:spMk id="50" creationId="{9203DE33-2CD4-4CA8-9AF3-37C3B65133B0}"/>
          </ac:spMkLst>
        </pc:spChg>
        <pc:spChg chg="add del">
          <ac:chgData name="Tamjid Ahsan" userId="15c1a18861ae33e8" providerId="LiveId" clId="{F65C8AF1-BF7A-4C4A-A5CD-92A826C11E09}" dt="2021-06-27T15:37:41.125" v="3865"/>
          <ac:spMkLst>
            <pc:docMk/>
            <pc:sldMk cId="2796319855" sldId="256"/>
            <ac:spMk id="51" creationId="{0AF57B88-1D4C-41FA-A761-EC1DD10C35CB}"/>
          </ac:spMkLst>
        </pc:spChg>
        <pc:spChg chg="add del">
          <ac:chgData name="Tamjid Ahsan" userId="15c1a18861ae33e8" providerId="LiveId" clId="{F65C8AF1-BF7A-4C4A-A5CD-92A826C11E09}" dt="2021-06-27T15:37:41.125" v="3865"/>
          <ac:spMkLst>
            <pc:docMk/>
            <pc:sldMk cId="2796319855" sldId="256"/>
            <ac:spMk id="52" creationId="{D2548F45-5164-4ABB-8212-7F293FDED8D4}"/>
          </ac:spMkLst>
        </pc:spChg>
        <pc:spChg chg="add del">
          <ac:chgData name="Tamjid Ahsan" userId="15c1a18861ae33e8" providerId="LiveId" clId="{F65C8AF1-BF7A-4C4A-A5CD-92A826C11E09}" dt="2021-06-21T00:32:52.864" v="682" actId="26606"/>
          <ac:spMkLst>
            <pc:docMk/>
            <pc:sldMk cId="2796319855" sldId="256"/>
            <ac:spMk id="53" creationId="{8A95209C-5275-4E15-8EA7-7F42980ABF2D}"/>
          </ac:spMkLst>
        </pc:spChg>
        <pc:spChg chg="add del">
          <ac:chgData name="Tamjid Ahsan" userId="15c1a18861ae33e8" providerId="LiveId" clId="{F65C8AF1-BF7A-4C4A-A5CD-92A826C11E09}" dt="2021-06-21T00:32:52.864" v="682" actId="26606"/>
          <ac:spMkLst>
            <pc:docMk/>
            <pc:sldMk cId="2796319855" sldId="256"/>
            <ac:spMk id="55" creationId="{4F2ED431-E304-4FF0-9F4E-032783C9D612}"/>
          </ac:spMkLst>
        </pc:spChg>
        <pc:spChg chg="add del">
          <ac:chgData name="Tamjid Ahsan" userId="15c1a18861ae33e8" providerId="LiveId" clId="{F65C8AF1-BF7A-4C4A-A5CD-92A826C11E09}" dt="2021-06-21T00:32:52.864" v="682" actId="26606"/>
          <ac:spMkLst>
            <pc:docMk/>
            <pc:sldMk cId="2796319855" sldId="256"/>
            <ac:spMk id="57" creationId="{4E87FCFB-2CCE-460D-B3DD-557C8BD1B94A}"/>
          </ac:spMkLst>
        </pc:spChg>
        <pc:spChg chg="add del">
          <ac:chgData name="Tamjid Ahsan" userId="15c1a18861ae33e8" providerId="LiveId" clId="{F65C8AF1-BF7A-4C4A-A5CD-92A826C11E09}" dt="2021-06-27T15:37:41.125" v="3865"/>
          <ac:spMkLst>
            <pc:docMk/>
            <pc:sldMk cId="2796319855" sldId="256"/>
            <ac:spMk id="59" creationId="{5E81CCFB-7BEF-4186-86FB-D09450B4D02D}"/>
          </ac:spMkLst>
        </pc:spChg>
        <pc:spChg chg="add del">
          <ac:chgData name="Tamjid Ahsan" userId="15c1a18861ae33e8" providerId="LiveId" clId="{F65C8AF1-BF7A-4C4A-A5CD-92A826C11E09}" dt="2021-06-21T00:33:45.981" v="690" actId="26606"/>
          <ac:spMkLst>
            <pc:docMk/>
            <pc:sldMk cId="2796319855" sldId="256"/>
            <ac:spMk id="64" creationId="{E91DC736-0EF8-4F87-9146-EBF1D2EE4D3D}"/>
          </ac:spMkLst>
        </pc:spChg>
        <pc:spChg chg="add del">
          <ac:chgData name="Tamjid Ahsan" userId="15c1a18861ae33e8" providerId="LiveId" clId="{F65C8AF1-BF7A-4C4A-A5CD-92A826C11E09}" dt="2021-06-21T00:33:45.981" v="690" actId="26606"/>
          <ac:spMkLst>
            <pc:docMk/>
            <pc:sldMk cId="2796319855" sldId="256"/>
            <ac:spMk id="66" creationId="{097CD68E-23E3-4007-8847-CD0944C4F7BE}"/>
          </ac:spMkLst>
        </pc:spChg>
        <pc:spChg chg="add del">
          <ac:chgData name="Tamjid Ahsan" userId="15c1a18861ae33e8" providerId="LiveId" clId="{F65C8AF1-BF7A-4C4A-A5CD-92A826C11E09}" dt="2021-06-21T00:33:45.981" v="690" actId="26606"/>
          <ac:spMkLst>
            <pc:docMk/>
            <pc:sldMk cId="2796319855" sldId="256"/>
            <ac:spMk id="68" creationId="{AF2F604E-43BE-4DC3-B983-E071523364F8}"/>
          </ac:spMkLst>
        </pc:spChg>
        <pc:spChg chg="add del">
          <ac:chgData name="Tamjid Ahsan" userId="15c1a18861ae33e8" providerId="LiveId" clId="{F65C8AF1-BF7A-4C4A-A5CD-92A826C11E09}" dt="2021-06-21T00:33:45.981" v="690" actId="26606"/>
          <ac:spMkLst>
            <pc:docMk/>
            <pc:sldMk cId="2796319855" sldId="256"/>
            <ac:spMk id="70" creationId="{08C9B587-E65E-4B52-B37C-ABEBB6E87928}"/>
          </ac:spMkLst>
        </pc:spChg>
        <pc:picChg chg="add del">
          <ac:chgData name="Tamjid Ahsan" userId="15c1a18861ae33e8" providerId="LiveId" clId="{F65C8AF1-BF7A-4C4A-A5CD-92A826C11E09}" dt="2021-06-20T23:21:24.326" v="68" actId="26606"/>
          <ac:picMkLst>
            <pc:docMk/>
            <pc:sldMk cId="2796319855" sldId="256"/>
            <ac:picMk id="5" creationId="{54A23284-6360-4744-A457-D05541B110AD}"/>
          </ac:picMkLst>
        </pc:picChg>
        <pc:picChg chg="add del">
          <ac:chgData name="Tamjid Ahsan" userId="15c1a18861ae33e8" providerId="LiveId" clId="{F65C8AF1-BF7A-4C4A-A5CD-92A826C11E09}" dt="2021-06-20T23:22:05.318" v="76" actId="26606"/>
          <ac:picMkLst>
            <pc:docMk/>
            <pc:sldMk cId="2796319855" sldId="256"/>
            <ac:picMk id="8" creationId="{760530C9-2CEA-42A6-915C-47818574C35A}"/>
          </ac:picMkLst>
        </pc:picChg>
        <pc:picChg chg="add del mod">
          <ac:chgData name="Tamjid Ahsan" userId="15c1a18861ae33e8" providerId="LiveId" clId="{F65C8AF1-BF7A-4C4A-A5CD-92A826C11E09}" dt="2021-06-20T23:21:30.042" v="72" actId="26606"/>
          <ac:picMkLst>
            <pc:docMk/>
            <pc:sldMk cId="2796319855" sldId="256"/>
            <ac:picMk id="13" creationId="{E21FDE26-9E31-4AE0-BA57-EA1C8E61A782}"/>
          </ac:picMkLst>
        </pc:picChg>
        <pc:picChg chg="add del">
          <ac:chgData name="Tamjid Ahsan" userId="15c1a18861ae33e8" providerId="LiveId" clId="{F65C8AF1-BF7A-4C4A-A5CD-92A826C11E09}" dt="2021-06-20T23:21:37.817" v="74" actId="26606"/>
          <ac:picMkLst>
            <pc:docMk/>
            <pc:sldMk cId="2796319855" sldId="256"/>
            <ac:picMk id="16" creationId="{017DA538-1E4D-4A79-9CC1-EB2D9911F62C}"/>
          </ac:picMkLst>
        </pc:picChg>
        <pc:picChg chg="add del">
          <ac:chgData name="Tamjid Ahsan" userId="15c1a18861ae33e8" providerId="LiveId" clId="{F65C8AF1-BF7A-4C4A-A5CD-92A826C11E09}" dt="2021-06-20T23:22:41.656" v="78" actId="26606"/>
          <ac:picMkLst>
            <pc:docMk/>
            <pc:sldMk cId="2796319855" sldId="256"/>
            <ac:picMk id="19" creationId="{C481CFE3-BCF7-4557-9A53-81DB5044B552}"/>
          </ac:picMkLst>
        </pc:picChg>
        <pc:picChg chg="add del">
          <ac:chgData name="Tamjid Ahsan" userId="15c1a18861ae33e8" providerId="LiveId" clId="{F65C8AF1-BF7A-4C4A-A5CD-92A826C11E09}" dt="2021-06-20T23:22:51.613" v="80" actId="26606"/>
          <ac:picMkLst>
            <pc:docMk/>
            <pc:sldMk cId="2796319855" sldId="256"/>
            <ac:picMk id="23" creationId="{760530C9-2CEA-42A6-915C-47818574C35A}"/>
          </ac:picMkLst>
        </pc:picChg>
        <pc:picChg chg="add del">
          <ac:chgData name="Tamjid Ahsan" userId="15c1a18861ae33e8" providerId="LiveId" clId="{F65C8AF1-BF7A-4C4A-A5CD-92A826C11E09}" dt="2021-06-20T23:22:53.099" v="82" actId="26606"/>
          <ac:picMkLst>
            <pc:docMk/>
            <pc:sldMk cId="2796319855" sldId="256"/>
            <ac:picMk id="27" creationId="{23855E44-9E21-4938-B5E7-0821D1FF1FAC}"/>
          </ac:picMkLst>
        </pc:picChg>
        <pc:picChg chg="add del">
          <ac:chgData name="Tamjid Ahsan" userId="15c1a18861ae33e8" providerId="LiveId" clId="{F65C8AF1-BF7A-4C4A-A5CD-92A826C11E09}" dt="2021-06-20T23:22:59.479" v="84" actId="26606"/>
          <ac:picMkLst>
            <pc:docMk/>
            <pc:sldMk cId="2796319855" sldId="256"/>
            <ac:picMk id="31" creationId="{760530C9-2CEA-42A6-915C-47818574C35A}"/>
          </ac:picMkLst>
        </pc:picChg>
        <pc:picChg chg="add del mod">
          <ac:chgData name="Tamjid Ahsan" userId="15c1a18861ae33e8" providerId="LiveId" clId="{F65C8AF1-BF7A-4C4A-A5CD-92A826C11E09}" dt="2021-06-20T23:23:04.036" v="88" actId="26606"/>
          <ac:picMkLst>
            <pc:docMk/>
            <pc:sldMk cId="2796319855" sldId="256"/>
            <ac:picMk id="35" creationId="{D1A7BF81-0F2A-4828-A866-AF716614D165}"/>
          </ac:picMkLst>
        </pc:picChg>
        <pc:picChg chg="add mod">
          <ac:chgData name="Tamjid Ahsan" userId="15c1a18861ae33e8" providerId="LiveId" clId="{F65C8AF1-BF7A-4C4A-A5CD-92A826C11E09}" dt="2021-06-21T00:33:57.096" v="697" actId="26606"/>
          <ac:picMkLst>
            <pc:docMk/>
            <pc:sldMk cId="2796319855" sldId="256"/>
            <ac:picMk id="40" creationId="{760530C9-2CEA-42A6-915C-47818574C35A}"/>
          </ac:picMkLst>
        </pc:picChg>
      </pc:sldChg>
      <pc:sldChg chg="addSp delSp modSp new mod modTransition setBg delDesignElem modNotesTx">
        <pc:chgData name="Tamjid Ahsan" userId="15c1a18861ae33e8" providerId="LiveId" clId="{F65C8AF1-BF7A-4C4A-A5CD-92A826C11E09}" dt="2021-07-01T12:35:38.931" v="4228" actId="20577"/>
        <pc:sldMkLst>
          <pc:docMk/>
          <pc:sldMk cId="3988860682" sldId="257"/>
        </pc:sldMkLst>
        <pc:spChg chg="mod">
          <ac:chgData name="Tamjid Ahsan" userId="15c1a18861ae33e8" providerId="LiveId" clId="{F65C8AF1-BF7A-4C4A-A5CD-92A826C11E09}" dt="2021-06-21T01:54:33.675" v="1586" actId="1076"/>
          <ac:spMkLst>
            <pc:docMk/>
            <pc:sldMk cId="3988860682" sldId="257"/>
            <ac:spMk id="2" creationId="{DBDC5A3F-4180-4F56-AE22-37AAEECFAD26}"/>
          </ac:spMkLst>
        </pc:spChg>
        <pc:spChg chg="mod ord">
          <ac:chgData name="Tamjid Ahsan" userId="15c1a18861ae33e8" providerId="LiveId" clId="{F65C8AF1-BF7A-4C4A-A5CD-92A826C11E09}" dt="2021-06-27T13:30:34.876" v="3176" actId="404"/>
          <ac:spMkLst>
            <pc:docMk/>
            <pc:sldMk cId="3988860682" sldId="257"/>
            <ac:spMk id="3" creationId="{2AECFA66-734A-4674-A90E-88ED95C190E9}"/>
          </ac:spMkLst>
        </pc:spChg>
        <pc:spChg chg="add del">
          <ac:chgData name="Tamjid Ahsan" userId="15c1a18861ae33e8" providerId="LiveId" clId="{F65C8AF1-BF7A-4C4A-A5CD-92A826C11E09}" dt="2021-06-21T00:30:21.866" v="615" actId="26606"/>
          <ac:spMkLst>
            <pc:docMk/>
            <pc:sldMk cId="3988860682" sldId="257"/>
            <ac:spMk id="7" creationId="{79BB35BC-D5C2-4C8B-A22A-A71E6191913B}"/>
          </ac:spMkLst>
        </pc:spChg>
        <pc:spChg chg="add del">
          <ac:chgData name="Tamjid Ahsan" userId="15c1a18861ae33e8" providerId="LiveId" clId="{F65C8AF1-BF7A-4C4A-A5CD-92A826C11E09}" dt="2021-06-21T00:28:29.192" v="609" actId="26606"/>
          <ac:spMkLst>
            <pc:docMk/>
            <pc:sldMk cId="3988860682" sldId="257"/>
            <ac:spMk id="8" creationId="{DEE2AD96-B495-4E06-9291-B71706F728CB}"/>
          </ac:spMkLst>
        </pc:spChg>
        <pc:spChg chg="add del">
          <ac:chgData name="Tamjid Ahsan" userId="15c1a18861ae33e8" providerId="LiveId" clId="{F65C8AF1-BF7A-4C4A-A5CD-92A826C11E09}" dt="2021-06-21T00:30:23.383" v="617" actId="26606"/>
          <ac:spMkLst>
            <pc:docMk/>
            <pc:sldMk cId="3988860682" sldId="257"/>
            <ac:spMk id="9" creationId="{86C7B4A1-154A-4DF0-AC46-F88D75A2E0FD}"/>
          </ac:spMkLst>
        </pc:spChg>
        <pc:spChg chg="add del">
          <ac:chgData name="Tamjid Ahsan" userId="15c1a18861ae33e8" providerId="LiveId" clId="{F65C8AF1-BF7A-4C4A-A5CD-92A826C11E09}" dt="2021-06-21T00:28:29.192" v="609" actId="26606"/>
          <ac:spMkLst>
            <pc:docMk/>
            <pc:sldMk cId="3988860682" sldId="257"/>
            <ac:spMk id="10" creationId="{53CF6D67-C5A8-4ADD-9E8E-1E38CA1D3166}"/>
          </ac:spMkLst>
        </pc:spChg>
        <pc:spChg chg="add del">
          <ac:chgData name="Tamjid Ahsan" userId="15c1a18861ae33e8" providerId="LiveId" clId="{F65C8AF1-BF7A-4C4A-A5CD-92A826C11E09}" dt="2021-06-21T00:30:25.850" v="619" actId="26606"/>
          <ac:spMkLst>
            <pc:docMk/>
            <pc:sldMk cId="3988860682" sldId="257"/>
            <ac:spMk id="11" creationId="{460B0EFB-53ED-4F35-B05D-F658EA021C65}"/>
          </ac:spMkLst>
        </pc:spChg>
        <pc:spChg chg="add del">
          <ac:chgData name="Tamjid Ahsan" userId="15c1a18861ae33e8" providerId="LiveId" clId="{F65C8AF1-BF7A-4C4A-A5CD-92A826C11E09}" dt="2021-06-21T00:28:29.192" v="609" actId="26606"/>
          <ac:spMkLst>
            <pc:docMk/>
            <pc:sldMk cId="3988860682" sldId="257"/>
            <ac:spMk id="12" creationId="{86909FA0-B515-4681-B7A8-FA281D133B94}"/>
          </ac:spMkLst>
        </pc:spChg>
        <pc:spChg chg="add del">
          <ac:chgData name="Tamjid Ahsan" userId="15c1a18861ae33e8" providerId="LiveId" clId="{F65C8AF1-BF7A-4C4A-A5CD-92A826C11E09}" dt="2021-06-21T00:30:25.850" v="619" actId="26606"/>
          <ac:spMkLst>
            <pc:docMk/>
            <pc:sldMk cId="3988860682" sldId="257"/>
            <ac:spMk id="13" creationId="{835EF3DD-7D43-4A27-8967-A92FD8CC9365}"/>
          </ac:spMkLst>
        </pc:spChg>
        <pc:spChg chg="add del">
          <ac:chgData name="Tamjid Ahsan" userId="15c1a18861ae33e8" providerId="LiveId" clId="{F65C8AF1-BF7A-4C4A-A5CD-92A826C11E09}" dt="2021-06-21T00:28:29.192" v="609" actId="26606"/>
          <ac:spMkLst>
            <pc:docMk/>
            <pc:sldMk cId="3988860682" sldId="257"/>
            <ac:spMk id="14" creationId="{21C9FE86-FCC3-4A31-AA1C-C882262B7FE7}"/>
          </ac:spMkLst>
        </pc:spChg>
        <pc:spChg chg="add del">
          <ac:chgData name="Tamjid Ahsan" userId="15c1a18861ae33e8" providerId="LiveId" clId="{F65C8AF1-BF7A-4C4A-A5CD-92A826C11E09}" dt="2021-06-21T00:30:32.967" v="621" actId="26606"/>
          <ac:spMkLst>
            <pc:docMk/>
            <pc:sldMk cId="3988860682" sldId="257"/>
            <ac:spMk id="15" creationId="{12609869-9E80-471B-A487-A53288E0E791}"/>
          </ac:spMkLst>
        </pc:spChg>
        <pc:spChg chg="add del">
          <ac:chgData name="Tamjid Ahsan" userId="15c1a18861ae33e8" providerId="LiveId" clId="{F65C8AF1-BF7A-4C4A-A5CD-92A826C11E09}" dt="2021-06-21T00:28:29.192" v="609" actId="26606"/>
          <ac:spMkLst>
            <pc:docMk/>
            <pc:sldMk cId="3988860682" sldId="257"/>
            <ac:spMk id="16" creationId="{7D96243B-ECED-4B71-8E06-AE9A285EAD20}"/>
          </ac:spMkLst>
        </pc:spChg>
        <pc:spChg chg="add del">
          <ac:chgData name="Tamjid Ahsan" userId="15c1a18861ae33e8" providerId="LiveId" clId="{F65C8AF1-BF7A-4C4A-A5CD-92A826C11E09}" dt="2021-06-21T00:30:32.967" v="621" actId="26606"/>
          <ac:spMkLst>
            <pc:docMk/>
            <pc:sldMk cId="3988860682" sldId="257"/>
            <ac:spMk id="17" creationId="{7004738A-9D34-43E8-97D2-CA0EED4F8BE0}"/>
          </ac:spMkLst>
        </pc:spChg>
        <pc:spChg chg="add del">
          <ac:chgData name="Tamjid Ahsan" userId="15c1a18861ae33e8" providerId="LiveId" clId="{F65C8AF1-BF7A-4C4A-A5CD-92A826C11E09}" dt="2021-06-21T00:28:29.192" v="609" actId="26606"/>
          <ac:spMkLst>
            <pc:docMk/>
            <pc:sldMk cId="3988860682" sldId="257"/>
            <ac:spMk id="18" creationId="{A09989E4-EFDC-4A90-A633-E0525FB4139E}"/>
          </ac:spMkLst>
        </pc:spChg>
        <pc:spChg chg="add del">
          <ac:chgData name="Tamjid Ahsan" userId="15c1a18861ae33e8" providerId="LiveId" clId="{F65C8AF1-BF7A-4C4A-A5CD-92A826C11E09}" dt="2021-06-21T00:30:32.967" v="621" actId="26606"/>
          <ac:spMkLst>
            <pc:docMk/>
            <pc:sldMk cId="3988860682" sldId="257"/>
            <ac:spMk id="19" creationId="{B8B8D07F-F13E-443E-BA68-2D26672D76B9}"/>
          </ac:spMkLst>
        </pc:spChg>
        <pc:spChg chg="add del">
          <ac:chgData name="Tamjid Ahsan" userId="15c1a18861ae33e8" providerId="LiveId" clId="{F65C8AF1-BF7A-4C4A-A5CD-92A826C11E09}" dt="2021-06-21T00:30:32.967" v="621" actId="26606"/>
          <ac:spMkLst>
            <pc:docMk/>
            <pc:sldMk cId="3988860682" sldId="257"/>
            <ac:spMk id="20" creationId="{2813A4FA-24A5-41ED-A534-3807D1B2F344}"/>
          </ac:spMkLst>
        </pc:spChg>
        <pc:spChg chg="add del">
          <ac:chgData name="Tamjid Ahsan" userId="15c1a18861ae33e8" providerId="LiveId" clId="{F65C8AF1-BF7A-4C4A-A5CD-92A826C11E09}" dt="2021-06-21T00:30:32.967" v="621" actId="26606"/>
          <ac:spMkLst>
            <pc:docMk/>
            <pc:sldMk cId="3988860682" sldId="257"/>
            <ac:spMk id="21" creationId="{C3944F27-CA70-4E84-A51A-E6BF89558979}"/>
          </ac:spMkLst>
        </pc:spChg>
        <pc:spChg chg="add del">
          <ac:chgData name="Tamjid Ahsan" userId="15c1a18861ae33e8" providerId="LiveId" clId="{F65C8AF1-BF7A-4C4A-A5CD-92A826C11E09}" dt="2021-06-27T15:37:41.125" v="3865"/>
          <ac:spMkLst>
            <pc:docMk/>
            <pc:sldMk cId="3988860682" sldId="257"/>
            <ac:spMk id="25" creationId="{12609869-9E80-471B-A487-A53288E0E791}"/>
          </ac:spMkLst>
        </pc:spChg>
        <pc:spChg chg="add del">
          <ac:chgData name="Tamjid Ahsan" userId="15c1a18861ae33e8" providerId="LiveId" clId="{F65C8AF1-BF7A-4C4A-A5CD-92A826C11E09}" dt="2021-06-27T15:37:41.125" v="3865"/>
          <ac:spMkLst>
            <pc:docMk/>
            <pc:sldMk cId="3988860682" sldId="257"/>
            <ac:spMk id="26" creationId="{7004738A-9D34-43E8-97D2-CA0EED4F8BE0}"/>
          </ac:spMkLst>
        </pc:spChg>
        <pc:spChg chg="add del">
          <ac:chgData name="Tamjid Ahsan" userId="15c1a18861ae33e8" providerId="LiveId" clId="{F65C8AF1-BF7A-4C4A-A5CD-92A826C11E09}" dt="2021-06-27T15:37:41.125" v="3865"/>
          <ac:spMkLst>
            <pc:docMk/>
            <pc:sldMk cId="3988860682" sldId="257"/>
            <ac:spMk id="27" creationId="{B8B8D07F-F13E-443E-BA68-2D26672D76B9}"/>
          </ac:spMkLst>
        </pc:spChg>
        <pc:spChg chg="add del">
          <ac:chgData name="Tamjid Ahsan" userId="15c1a18861ae33e8" providerId="LiveId" clId="{F65C8AF1-BF7A-4C4A-A5CD-92A826C11E09}" dt="2021-06-27T15:37:41.125" v="3865"/>
          <ac:spMkLst>
            <pc:docMk/>
            <pc:sldMk cId="3988860682" sldId="257"/>
            <ac:spMk id="28" creationId="{2813A4FA-24A5-41ED-A534-3807D1B2F344}"/>
          </ac:spMkLst>
        </pc:spChg>
        <pc:spChg chg="add del">
          <ac:chgData name="Tamjid Ahsan" userId="15c1a18861ae33e8" providerId="LiveId" clId="{F65C8AF1-BF7A-4C4A-A5CD-92A826C11E09}" dt="2021-06-27T15:37:41.125" v="3865"/>
          <ac:spMkLst>
            <pc:docMk/>
            <pc:sldMk cId="3988860682" sldId="257"/>
            <ac:spMk id="29" creationId="{C3944F27-CA70-4E84-A51A-E6BF89558979}"/>
          </ac:spMkLst>
        </pc:spChg>
        <pc:picChg chg="add del">
          <ac:chgData name="Tamjid Ahsan" userId="15c1a18861ae33e8" providerId="LiveId" clId="{F65C8AF1-BF7A-4C4A-A5CD-92A826C11E09}" dt="2021-06-21T00:29:23.725" v="611"/>
          <ac:picMkLst>
            <pc:docMk/>
            <pc:sldMk cId="3988860682" sldId="257"/>
            <ac:picMk id="4" creationId="{055C3352-FDB2-4D0A-B9C7-89F4658C5377}"/>
          </ac:picMkLst>
        </pc:picChg>
        <pc:picChg chg="add mod ord">
          <ac:chgData name="Tamjid Ahsan" userId="15c1a18861ae33e8" providerId="LiveId" clId="{F65C8AF1-BF7A-4C4A-A5CD-92A826C11E09}" dt="2021-06-21T00:31:16.952" v="673" actId="29295"/>
          <ac:picMkLst>
            <pc:docMk/>
            <pc:sldMk cId="3988860682" sldId="257"/>
            <ac:picMk id="5" creationId="{ACD5250E-C8BB-4B27-A271-539766671645}"/>
          </ac:picMkLst>
        </pc:picChg>
        <pc:cxnChg chg="add mod">
          <ac:chgData name="Tamjid Ahsan" userId="15c1a18861ae33e8" providerId="LiveId" clId="{F65C8AF1-BF7A-4C4A-A5CD-92A826C11E09}" dt="2021-06-27T13:34:18.319" v="3177" actId="1076"/>
          <ac:cxnSpMkLst>
            <pc:docMk/>
            <pc:sldMk cId="3988860682" sldId="257"/>
            <ac:cxnSpMk id="22" creationId="{700C27B0-BFBB-484C-A2D6-F5DE03BA464F}"/>
          </ac:cxnSpMkLst>
        </pc:cxnChg>
        <pc:cxnChg chg="add del">
          <ac:chgData name="Tamjid Ahsan" userId="15c1a18861ae33e8" providerId="LiveId" clId="{F65C8AF1-BF7A-4C4A-A5CD-92A826C11E09}" dt="2021-06-21T00:30:36.231" v="623" actId="26606"/>
          <ac:cxnSpMkLst>
            <pc:docMk/>
            <pc:sldMk cId="3988860682" sldId="257"/>
            <ac:cxnSpMk id="23" creationId="{A7F400EE-A8A5-48AF-B4D6-291B52C6F0B0}"/>
          </ac:cxnSpMkLst>
        </pc:cxnChg>
      </pc:sldChg>
      <pc:sldChg chg="addSp delSp modSp new mod modTransition setBg delDesignElem modNotesTx">
        <pc:chgData name="Tamjid Ahsan" userId="15c1a18861ae33e8" providerId="LiveId" clId="{F65C8AF1-BF7A-4C4A-A5CD-92A826C11E09}" dt="2021-06-27T15:37:41.125" v="3865"/>
        <pc:sldMkLst>
          <pc:docMk/>
          <pc:sldMk cId="2341824175" sldId="258"/>
        </pc:sldMkLst>
        <pc:spChg chg="mod">
          <ac:chgData name="Tamjid Ahsan" userId="15c1a18861ae33e8" providerId="LiveId" clId="{F65C8AF1-BF7A-4C4A-A5CD-92A826C11E09}" dt="2021-06-21T01:29:10.123" v="1305" actId="242"/>
          <ac:spMkLst>
            <pc:docMk/>
            <pc:sldMk cId="2341824175" sldId="258"/>
            <ac:spMk id="2" creationId="{E5E04105-6C74-4B81-B466-C39A66E6399D}"/>
          </ac:spMkLst>
        </pc:spChg>
        <pc:spChg chg="mod">
          <ac:chgData name="Tamjid Ahsan" userId="15c1a18861ae33e8" providerId="LiveId" clId="{F65C8AF1-BF7A-4C4A-A5CD-92A826C11E09}" dt="2021-06-27T14:20:48.162" v="3250" actId="6549"/>
          <ac:spMkLst>
            <pc:docMk/>
            <pc:sldMk cId="2341824175" sldId="258"/>
            <ac:spMk id="3" creationId="{0CED1052-5520-4BA2-B7A1-3216BBEC57E2}"/>
          </ac:spMkLst>
        </pc:spChg>
        <pc:spChg chg="add del">
          <ac:chgData name="Tamjid Ahsan" userId="15c1a18861ae33e8" providerId="LiveId" clId="{F65C8AF1-BF7A-4C4A-A5CD-92A826C11E09}" dt="2021-06-27T15:37:41.125" v="3865"/>
          <ac:spMkLst>
            <pc:docMk/>
            <pc:sldMk cId="2341824175" sldId="258"/>
            <ac:spMk id="8" creationId="{DEE2AD96-B495-4E06-9291-B71706F728CB}"/>
          </ac:spMkLst>
        </pc:spChg>
        <pc:spChg chg="add del">
          <ac:chgData name="Tamjid Ahsan" userId="15c1a18861ae33e8" providerId="LiveId" clId="{F65C8AF1-BF7A-4C4A-A5CD-92A826C11E09}" dt="2021-06-27T15:37:41.125" v="3865"/>
          <ac:spMkLst>
            <pc:docMk/>
            <pc:sldMk cId="2341824175" sldId="258"/>
            <ac:spMk id="10" creationId="{53CF6D67-C5A8-4ADD-9E8E-1E38CA1D3166}"/>
          </ac:spMkLst>
        </pc:spChg>
        <pc:spChg chg="add del">
          <ac:chgData name="Tamjid Ahsan" userId="15c1a18861ae33e8" providerId="LiveId" clId="{F65C8AF1-BF7A-4C4A-A5CD-92A826C11E09}" dt="2021-06-27T15:37:41.125" v="3865"/>
          <ac:spMkLst>
            <pc:docMk/>
            <pc:sldMk cId="2341824175" sldId="258"/>
            <ac:spMk id="12" creationId="{86909FA0-B515-4681-B7A8-FA281D133B94}"/>
          </ac:spMkLst>
        </pc:spChg>
        <pc:spChg chg="add del">
          <ac:chgData name="Tamjid Ahsan" userId="15c1a18861ae33e8" providerId="LiveId" clId="{F65C8AF1-BF7A-4C4A-A5CD-92A826C11E09}" dt="2021-06-27T15:37:41.125" v="3865"/>
          <ac:spMkLst>
            <pc:docMk/>
            <pc:sldMk cId="2341824175" sldId="258"/>
            <ac:spMk id="14" creationId="{21C9FE86-FCC3-4A31-AA1C-C882262B7FE7}"/>
          </ac:spMkLst>
        </pc:spChg>
        <pc:spChg chg="add del">
          <ac:chgData name="Tamjid Ahsan" userId="15c1a18861ae33e8" providerId="LiveId" clId="{F65C8AF1-BF7A-4C4A-A5CD-92A826C11E09}" dt="2021-06-27T15:37:41.125" v="3865"/>
          <ac:spMkLst>
            <pc:docMk/>
            <pc:sldMk cId="2341824175" sldId="258"/>
            <ac:spMk id="16" creationId="{7D96243B-ECED-4B71-8E06-AE9A285EAD20}"/>
          </ac:spMkLst>
        </pc:spChg>
        <pc:spChg chg="add del">
          <ac:chgData name="Tamjid Ahsan" userId="15c1a18861ae33e8" providerId="LiveId" clId="{F65C8AF1-BF7A-4C4A-A5CD-92A826C11E09}" dt="2021-06-27T15:37:41.125" v="3865"/>
          <ac:spMkLst>
            <pc:docMk/>
            <pc:sldMk cId="2341824175" sldId="258"/>
            <ac:spMk id="18" creationId="{A09989E4-EFDC-4A90-A633-E0525FB4139E}"/>
          </ac:spMkLst>
        </pc:spChg>
      </pc:sldChg>
      <pc:sldChg chg="addSp delSp modSp new mod modTransition setBg delDesignElem">
        <pc:chgData name="Tamjid Ahsan" userId="15c1a18861ae33e8" providerId="LiveId" clId="{F65C8AF1-BF7A-4C4A-A5CD-92A826C11E09}" dt="2021-06-27T15:37:41.125" v="3865"/>
        <pc:sldMkLst>
          <pc:docMk/>
          <pc:sldMk cId="835352730" sldId="259"/>
        </pc:sldMkLst>
        <pc:spChg chg="mod">
          <ac:chgData name="Tamjid Ahsan" userId="15c1a18861ae33e8" providerId="LiveId" clId="{F65C8AF1-BF7A-4C4A-A5CD-92A826C11E09}" dt="2021-06-21T00:35:49.382" v="728"/>
          <ac:spMkLst>
            <pc:docMk/>
            <pc:sldMk cId="835352730" sldId="259"/>
            <ac:spMk id="2" creationId="{92BECB46-BB75-42AF-9022-D43F0980732F}"/>
          </ac:spMkLst>
        </pc:spChg>
        <pc:spChg chg="mod">
          <ac:chgData name="Tamjid Ahsan" userId="15c1a18861ae33e8" providerId="LiveId" clId="{F65C8AF1-BF7A-4C4A-A5CD-92A826C11E09}" dt="2021-06-27T15:37:41.125" v="3865"/>
          <ac:spMkLst>
            <pc:docMk/>
            <pc:sldMk cId="835352730" sldId="259"/>
            <ac:spMk id="3" creationId="{D12B80E6-1DC9-445C-8E83-B40F49DD73A3}"/>
          </ac:spMkLst>
        </pc:spChg>
        <pc:spChg chg="add del">
          <ac:chgData name="Tamjid Ahsan" userId="15c1a18861ae33e8" providerId="LiveId" clId="{F65C8AF1-BF7A-4C4A-A5CD-92A826C11E09}" dt="2021-06-21T00:27:56.469" v="601" actId="26606"/>
          <ac:spMkLst>
            <pc:docMk/>
            <pc:sldMk cId="835352730" sldId="259"/>
            <ac:spMk id="8" creationId="{C9A36457-A5F4-4103-A443-02581C09185B}"/>
          </ac:spMkLst>
        </pc:spChg>
        <pc:spChg chg="add del">
          <ac:chgData name="Tamjid Ahsan" userId="15c1a18861ae33e8" providerId="LiveId" clId="{F65C8AF1-BF7A-4C4A-A5CD-92A826C11E09}" dt="2021-06-21T00:27:56.469" v="601" actId="26606"/>
          <ac:spMkLst>
            <pc:docMk/>
            <pc:sldMk cId="835352730" sldId="259"/>
            <ac:spMk id="10" creationId="{DC5FB7E8-B636-40FA-BE8D-48145C0F5C57}"/>
          </ac:spMkLst>
        </pc:spChg>
        <pc:spChg chg="add del">
          <ac:chgData name="Tamjid Ahsan" userId="15c1a18861ae33e8" providerId="LiveId" clId="{F65C8AF1-BF7A-4C4A-A5CD-92A826C11E09}" dt="2021-06-21T00:27:56.469" v="601" actId="26606"/>
          <ac:spMkLst>
            <pc:docMk/>
            <pc:sldMk cId="835352730" sldId="259"/>
            <ac:spMk id="12" creationId="{142DCE2C-2863-46FA-9BE7-24365A24D9BA}"/>
          </ac:spMkLst>
        </pc:spChg>
        <pc:spChg chg="add del">
          <ac:chgData name="Tamjid Ahsan" userId="15c1a18861ae33e8" providerId="LiveId" clId="{F65C8AF1-BF7A-4C4A-A5CD-92A826C11E09}" dt="2021-06-21T00:28:03.040" v="603" actId="26606"/>
          <ac:spMkLst>
            <pc:docMk/>
            <pc:sldMk cId="835352730" sldId="259"/>
            <ac:spMk id="14" creationId="{375E0459-6403-40CD-989D-56A4407CA12E}"/>
          </ac:spMkLst>
        </pc:spChg>
        <pc:spChg chg="add del">
          <ac:chgData name="Tamjid Ahsan" userId="15c1a18861ae33e8" providerId="LiveId" clId="{F65C8AF1-BF7A-4C4A-A5CD-92A826C11E09}" dt="2021-06-21T00:28:03.040" v="603" actId="26606"/>
          <ac:spMkLst>
            <pc:docMk/>
            <pc:sldMk cId="835352730" sldId="259"/>
            <ac:spMk id="15" creationId="{1B15ED52-F352-441B-82BF-E0EA34836D08}"/>
          </ac:spMkLst>
        </pc:spChg>
        <pc:spChg chg="add del">
          <ac:chgData name="Tamjid Ahsan" userId="15c1a18861ae33e8" providerId="LiveId" clId="{F65C8AF1-BF7A-4C4A-A5CD-92A826C11E09}" dt="2021-06-21T00:28:03.040" v="603" actId="26606"/>
          <ac:spMkLst>
            <pc:docMk/>
            <pc:sldMk cId="835352730" sldId="259"/>
            <ac:spMk id="16" creationId="{53E5B1A8-3AC9-4BD1-9BBC-78CA94F2D1BA}"/>
          </ac:spMkLst>
        </pc:spChg>
        <pc:spChg chg="add del">
          <ac:chgData name="Tamjid Ahsan" userId="15c1a18861ae33e8" providerId="LiveId" clId="{F65C8AF1-BF7A-4C4A-A5CD-92A826C11E09}" dt="2021-06-21T00:28:03.040" v="603" actId="26606"/>
          <ac:spMkLst>
            <pc:docMk/>
            <pc:sldMk cId="835352730" sldId="259"/>
            <ac:spMk id="17" creationId="{3B2E3793-BFE6-45A2-9B7B-E18844431C99}"/>
          </ac:spMkLst>
        </pc:spChg>
        <pc:spChg chg="add del">
          <ac:chgData name="Tamjid Ahsan" userId="15c1a18861ae33e8" providerId="LiveId" clId="{F65C8AF1-BF7A-4C4A-A5CD-92A826C11E09}" dt="2021-06-21T00:28:03.040" v="603" actId="26606"/>
          <ac:spMkLst>
            <pc:docMk/>
            <pc:sldMk cId="835352730" sldId="259"/>
            <ac:spMk id="18" creationId="{BC4C4868-CB8F-4AF9-9CDB-8108F2C19B67}"/>
          </ac:spMkLst>
        </pc:spChg>
        <pc:spChg chg="add del">
          <ac:chgData name="Tamjid Ahsan" userId="15c1a18861ae33e8" providerId="LiveId" clId="{F65C8AF1-BF7A-4C4A-A5CD-92A826C11E09}" dt="2021-06-21T00:28:04.318" v="605" actId="26606"/>
          <ac:spMkLst>
            <pc:docMk/>
            <pc:sldMk cId="835352730" sldId="259"/>
            <ac:spMk id="20" creationId="{C9A36457-A5F4-4103-A443-02581C09185B}"/>
          </ac:spMkLst>
        </pc:spChg>
        <pc:spChg chg="add del">
          <ac:chgData name="Tamjid Ahsan" userId="15c1a18861ae33e8" providerId="LiveId" clId="{F65C8AF1-BF7A-4C4A-A5CD-92A826C11E09}" dt="2021-06-21T00:28:04.318" v="605" actId="26606"/>
          <ac:spMkLst>
            <pc:docMk/>
            <pc:sldMk cId="835352730" sldId="259"/>
            <ac:spMk id="21" creationId="{DC5FB7E8-B636-40FA-BE8D-48145C0F5C57}"/>
          </ac:spMkLst>
        </pc:spChg>
        <pc:spChg chg="add del">
          <ac:chgData name="Tamjid Ahsan" userId="15c1a18861ae33e8" providerId="LiveId" clId="{F65C8AF1-BF7A-4C4A-A5CD-92A826C11E09}" dt="2021-06-21T00:28:04.318" v="605" actId="26606"/>
          <ac:spMkLst>
            <pc:docMk/>
            <pc:sldMk cId="835352730" sldId="259"/>
            <ac:spMk id="22" creationId="{142DCE2C-2863-46FA-9BE7-24365A24D9BA}"/>
          </ac:spMkLst>
        </pc:spChg>
        <pc:spChg chg="add del">
          <ac:chgData name="Tamjid Ahsan" userId="15c1a18861ae33e8" providerId="LiveId" clId="{F65C8AF1-BF7A-4C4A-A5CD-92A826C11E09}" dt="2021-06-27T15:37:41.125" v="3865"/>
          <ac:spMkLst>
            <pc:docMk/>
            <pc:sldMk cId="835352730" sldId="259"/>
            <ac:spMk id="24" creationId="{1B15ED52-F352-441B-82BF-E0EA34836D08}"/>
          </ac:spMkLst>
        </pc:spChg>
        <pc:spChg chg="add del">
          <ac:chgData name="Tamjid Ahsan" userId="15c1a18861ae33e8" providerId="LiveId" clId="{F65C8AF1-BF7A-4C4A-A5CD-92A826C11E09}" dt="2021-06-27T15:37:41.125" v="3865"/>
          <ac:spMkLst>
            <pc:docMk/>
            <pc:sldMk cId="835352730" sldId="259"/>
            <ac:spMk id="25" creationId="{3B2E3793-BFE6-45A2-9B7B-E18844431C99}"/>
          </ac:spMkLst>
        </pc:spChg>
        <pc:spChg chg="add del">
          <ac:chgData name="Tamjid Ahsan" userId="15c1a18861ae33e8" providerId="LiveId" clId="{F65C8AF1-BF7A-4C4A-A5CD-92A826C11E09}" dt="2021-06-27T15:37:41.125" v="3865"/>
          <ac:spMkLst>
            <pc:docMk/>
            <pc:sldMk cId="835352730" sldId="259"/>
            <ac:spMk id="26" creationId="{BC4C4868-CB8F-4AF9-9CDB-8108F2C19B67}"/>
          </ac:spMkLst>
        </pc:spChg>
        <pc:spChg chg="add del">
          <ac:chgData name="Tamjid Ahsan" userId="15c1a18861ae33e8" providerId="LiveId" clId="{F65C8AF1-BF7A-4C4A-A5CD-92A826C11E09}" dt="2021-06-27T15:37:41.125" v="3865"/>
          <ac:spMkLst>
            <pc:docMk/>
            <pc:sldMk cId="835352730" sldId="259"/>
            <ac:spMk id="27" creationId="{375E0459-6403-40CD-989D-56A4407CA12E}"/>
          </ac:spMkLst>
        </pc:spChg>
        <pc:spChg chg="add del">
          <ac:chgData name="Tamjid Ahsan" userId="15c1a18861ae33e8" providerId="LiveId" clId="{F65C8AF1-BF7A-4C4A-A5CD-92A826C11E09}" dt="2021-06-27T15:37:41.125" v="3865"/>
          <ac:spMkLst>
            <pc:docMk/>
            <pc:sldMk cId="835352730" sldId="259"/>
            <ac:spMk id="28" creationId="{53E5B1A8-3AC9-4BD1-9BBC-78CA94F2D1BA}"/>
          </ac:spMkLst>
        </pc:spChg>
      </pc:sldChg>
      <pc:sldChg chg="addSp delSp modSp new mod modTransition setBg delDesignElem modNotesTx">
        <pc:chgData name="Tamjid Ahsan" userId="15c1a18861ae33e8" providerId="LiveId" clId="{F65C8AF1-BF7A-4C4A-A5CD-92A826C11E09}" dt="2021-06-27T15:37:41.125" v="3865"/>
        <pc:sldMkLst>
          <pc:docMk/>
          <pc:sldMk cId="1497359190" sldId="260"/>
        </pc:sldMkLst>
        <pc:spChg chg="mod">
          <ac:chgData name="Tamjid Ahsan" userId="15c1a18861ae33e8" providerId="LiveId" clId="{F65C8AF1-BF7A-4C4A-A5CD-92A826C11E09}" dt="2021-06-21T01:00:55.778" v="1014" actId="1076"/>
          <ac:spMkLst>
            <pc:docMk/>
            <pc:sldMk cId="1497359190" sldId="260"/>
            <ac:spMk id="2" creationId="{B390350D-5DF5-47C0-AFF2-B43378D8552B}"/>
          </ac:spMkLst>
        </pc:spChg>
        <pc:spChg chg="del mod">
          <ac:chgData name="Tamjid Ahsan" userId="15c1a18861ae33e8" providerId="LiveId" clId="{F65C8AF1-BF7A-4C4A-A5CD-92A826C11E09}" dt="2021-06-20T23:32:41.711" v="278"/>
          <ac:spMkLst>
            <pc:docMk/>
            <pc:sldMk cId="1497359190" sldId="260"/>
            <ac:spMk id="3" creationId="{41E37D30-9E0F-4D5F-AB45-FCDFDA74BBC4}"/>
          </ac:spMkLst>
        </pc:spChg>
        <pc:spChg chg="add mod">
          <ac:chgData name="Tamjid Ahsan" userId="15c1a18861ae33e8" providerId="LiveId" clId="{F65C8AF1-BF7A-4C4A-A5CD-92A826C11E09}" dt="2021-06-27T13:44:03.720" v="3233" actId="20577"/>
          <ac:spMkLst>
            <pc:docMk/>
            <pc:sldMk cId="1497359190" sldId="260"/>
            <ac:spMk id="10" creationId="{677D36B8-A067-4CDF-B851-F27A5DF0FC77}"/>
          </ac:spMkLst>
        </pc:spChg>
        <pc:spChg chg="add del">
          <ac:chgData name="Tamjid Ahsan" userId="15c1a18861ae33e8" providerId="LiveId" clId="{F65C8AF1-BF7A-4C4A-A5CD-92A826C11E09}" dt="2021-06-20T23:41:07.849" v="291"/>
          <ac:spMkLst>
            <pc:docMk/>
            <pc:sldMk cId="1497359190" sldId="260"/>
            <ac:spMk id="11" creationId="{7E5C30C8-9A0A-406F-B22C-1E51946D790C}"/>
          </ac:spMkLst>
        </pc:spChg>
        <pc:spChg chg="add del">
          <ac:chgData name="Tamjid Ahsan" userId="15c1a18861ae33e8" providerId="LiveId" clId="{F65C8AF1-BF7A-4C4A-A5CD-92A826C11E09}" dt="2021-06-20T23:41:42.869" v="302" actId="26606"/>
          <ac:spMkLst>
            <pc:docMk/>
            <pc:sldMk cId="1497359190" sldId="260"/>
            <ac:spMk id="14" creationId="{2B566528-1B12-4246-9431-5C2D7D081168}"/>
          </ac:spMkLst>
        </pc:spChg>
        <pc:spChg chg="add del">
          <ac:chgData name="Tamjid Ahsan" userId="15c1a18861ae33e8" providerId="LiveId" clId="{F65C8AF1-BF7A-4C4A-A5CD-92A826C11E09}" dt="2021-06-20T23:41:37.215" v="295" actId="26606"/>
          <ac:spMkLst>
            <pc:docMk/>
            <pc:sldMk cId="1497359190" sldId="260"/>
            <ac:spMk id="26" creationId="{04E2646D-EA9B-445F-BF5A-ED8D8649D279}"/>
          </ac:spMkLst>
        </pc:spChg>
        <pc:spChg chg="add del">
          <ac:chgData name="Tamjid Ahsan" userId="15c1a18861ae33e8" providerId="LiveId" clId="{F65C8AF1-BF7A-4C4A-A5CD-92A826C11E09}" dt="2021-06-27T15:37:41.125" v="3865"/>
          <ac:spMkLst>
            <pc:docMk/>
            <pc:sldMk cId="1497359190" sldId="260"/>
            <ac:spMk id="27" creationId="{8F3AC08E-B674-4E52-831A-08E1CF55E1D4}"/>
          </ac:spMkLst>
        </pc:spChg>
        <pc:spChg chg="add del">
          <ac:chgData name="Tamjid Ahsan" userId="15c1a18861ae33e8" providerId="LiveId" clId="{F65C8AF1-BF7A-4C4A-A5CD-92A826C11E09}" dt="2021-06-20T23:41:37.215" v="295" actId="26606"/>
          <ac:spMkLst>
            <pc:docMk/>
            <pc:sldMk cId="1497359190" sldId="260"/>
            <ac:spMk id="29" creationId="{799A8B4F-0FED-46C0-9186-5A8E116D8744}"/>
          </ac:spMkLst>
        </pc:spChg>
        <pc:spChg chg="add del">
          <ac:chgData name="Tamjid Ahsan" userId="15c1a18861ae33e8" providerId="LiveId" clId="{F65C8AF1-BF7A-4C4A-A5CD-92A826C11E09}" dt="2021-06-20T23:41:37.215" v="295" actId="26606"/>
          <ac:spMkLst>
            <pc:docMk/>
            <pc:sldMk cId="1497359190" sldId="260"/>
            <ac:spMk id="33" creationId="{38A69B74-22E3-47CC-823F-18BE7930C814}"/>
          </ac:spMkLst>
        </pc:spChg>
        <pc:spChg chg="add del">
          <ac:chgData name="Tamjid Ahsan" userId="15c1a18861ae33e8" providerId="LiveId" clId="{F65C8AF1-BF7A-4C4A-A5CD-92A826C11E09}" dt="2021-06-20T23:41:37.215" v="295" actId="26606"/>
          <ac:spMkLst>
            <pc:docMk/>
            <pc:sldMk cId="1497359190" sldId="260"/>
            <ac:spMk id="35" creationId="{1778637B-5DB8-4A75-B2E6-FC2B1BB9A7DB}"/>
          </ac:spMkLst>
        </pc:spChg>
        <pc:spChg chg="add del">
          <ac:chgData name="Tamjid Ahsan" userId="15c1a18861ae33e8" providerId="LiveId" clId="{F65C8AF1-BF7A-4C4A-A5CD-92A826C11E09}" dt="2021-06-20T23:41:37.215" v="295" actId="26606"/>
          <ac:spMkLst>
            <pc:docMk/>
            <pc:sldMk cId="1497359190" sldId="260"/>
            <ac:spMk id="37" creationId="{0035A30C-45F3-4EFB-B2E8-6E2A11843D39}"/>
          </ac:spMkLst>
        </pc:spChg>
        <pc:spChg chg="add del">
          <ac:chgData name="Tamjid Ahsan" userId="15c1a18861ae33e8" providerId="LiveId" clId="{F65C8AF1-BF7A-4C4A-A5CD-92A826C11E09}" dt="2021-06-20T23:41:38.846" v="297" actId="26606"/>
          <ac:spMkLst>
            <pc:docMk/>
            <pc:sldMk cId="1497359190" sldId="260"/>
            <ac:spMk id="39" creationId="{05CC4153-3F0D-4F4C-8F12-E8FC3FA40AEE}"/>
          </ac:spMkLst>
        </pc:spChg>
        <pc:spChg chg="add del">
          <ac:chgData name="Tamjid Ahsan" userId="15c1a18861ae33e8" providerId="LiveId" clId="{F65C8AF1-BF7A-4C4A-A5CD-92A826C11E09}" dt="2021-06-20T23:41:38.846" v="297" actId="26606"/>
          <ac:spMkLst>
            <pc:docMk/>
            <pc:sldMk cId="1497359190" sldId="260"/>
            <ac:spMk id="40" creationId="{6166C6D1-23AC-49C4-BA07-238E4E9F8CEB}"/>
          </ac:spMkLst>
        </pc:spChg>
        <pc:spChg chg="add del">
          <ac:chgData name="Tamjid Ahsan" userId="15c1a18861ae33e8" providerId="LiveId" clId="{F65C8AF1-BF7A-4C4A-A5CD-92A826C11E09}" dt="2021-06-20T23:41:38.846" v="297" actId="26606"/>
          <ac:spMkLst>
            <pc:docMk/>
            <pc:sldMk cId="1497359190" sldId="260"/>
            <ac:spMk id="41" creationId="{1C091803-41C2-48E0-9228-5148460C7479}"/>
          </ac:spMkLst>
        </pc:spChg>
        <pc:spChg chg="add del">
          <ac:chgData name="Tamjid Ahsan" userId="15c1a18861ae33e8" providerId="LiveId" clId="{F65C8AF1-BF7A-4C4A-A5CD-92A826C11E09}" dt="2021-06-20T23:41:38.846" v="297" actId="26606"/>
          <ac:spMkLst>
            <pc:docMk/>
            <pc:sldMk cId="1497359190" sldId="260"/>
            <ac:spMk id="42" creationId="{0E98CA4A-BC31-44EA-9551-C82510A39B98}"/>
          </ac:spMkLst>
        </pc:spChg>
        <pc:spChg chg="add del">
          <ac:chgData name="Tamjid Ahsan" userId="15c1a18861ae33e8" providerId="LiveId" clId="{F65C8AF1-BF7A-4C4A-A5CD-92A826C11E09}" dt="2021-06-20T23:41:38.846" v="297" actId="26606"/>
          <ac:spMkLst>
            <pc:docMk/>
            <pc:sldMk cId="1497359190" sldId="260"/>
            <ac:spMk id="43" creationId="{CD97A9F3-23E4-4B8E-BD38-8C08AA69FF91}"/>
          </ac:spMkLst>
        </pc:spChg>
        <pc:spChg chg="add del">
          <ac:chgData name="Tamjid Ahsan" userId="15c1a18861ae33e8" providerId="LiveId" clId="{F65C8AF1-BF7A-4C4A-A5CD-92A826C11E09}" dt="2021-06-20T23:41:38.846" v="297" actId="26606"/>
          <ac:spMkLst>
            <pc:docMk/>
            <pc:sldMk cId="1497359190" sldId="260"/>
            <ac:spMk id="44" creationId="{D39A73BA-713C-4649-8A2F-834D01751E9D}"/>
          </ac:spMkLst>
        </pc:spChg>
        <pc:spChg chg="add del">
          <ac:chgData name="Tamjid Ahsan" userId="15c1a18861ae33e8" providerId="LiveId" clId="{F65C8AF1-BF7A-4C4A-A5CD-92A826C11E09}" dt="2021-06-20T23:41:38.846" v="297" actId="26606"/>
          <ac:spMkLst>
            <pc:docMk/>
            <pc:sldMk cId="1497359190" sldId="260"/>
            <ac:spMk id="45" creationId="{DD63F128-A717-47EC-A567-0ACD2DBC604E}"/>
          </ac:spMkLst>
        </pc:spChg>
        <pc:spChg chg="add del">
          <ac:chgData name="Tamjid Ahsan" userId="15c1a18861ae33e8" providerId="LiveId" clId="{F65C8AF1-BF7A-4C4A-A5CD-92A826C11E09}" dt="2021-06-20T23:41:40.229" v="299" actId="26606"/>
          <ac:spMkLst>
            <pc:docMk/>
            <pc:sldMk cId="1497359190" sldId="260"/>
            <ac:spMk id="47" creationId="{6166C6D1-23AC-49C4-BA07-238E4E9F8CEB}"/>
          </ac:spMkLst>
        </pc:spChg>
        <pc:spChg chg="add del">
          <ac:chgData name="Tamjid Ahsan" userId="15c1a18861ae33e8" providerId="LiveId" clId="{F65C8AF1-BF7A-4C4A-A5CD-92A826C11E09}" dt="2021-06-20T23:41:40.229" v="299" actId="26606"/>
          <ac:spMkLst>
            <pc:docMk/>
            <pc:sldMk cId="1497359190" sldId="260"/>
            <ac:spMk id="48" creationId="{CD97A9F3-23E4-4B8E-BD38-8C08AA69FF91}"/>
          </ac:spMkLst>
        </pc:spChg>
        <pc:spChg chg="add del">
          <ac:chgData name="Tamjid Ahsan" userId="15c1a18861ae33e8" providerId="LiveId" clId="{F65C8AF1-BF7A-4C4A-A5CD-92A826C11E09}" dt="2021-06-20T23:41:40.229" v="299" actId="26606"/>
          <ac:spMkLst>
            <pc:docMk/>
            <pc:sldMk cId="1497359190" sldId="260"/>
            <ac:spMk id="49" creationId="{D39A73BA-713C-4649-8A2F-834D01751E9D}"/>
          </ac:spMkLst>
        </pc:spChg>
        <pc:spChg chg="add del">
          <ac:chgData name="Tamjid Ahsan" userId="15c1a18861ae33e8" providerId="LiveId" clId="{F65C8AF1-BF7A-4C4A-A5CD-92A826C11E09}" dt="2021-06-20T23:41:40.229" v="299" actId="26606"/>
          <ac:spMkLst>
            <pc:docMk/>
            <pc:sldMk cId="1497359190" sldId="260"/>
            <ac:spMk id="50" creationId="{DD63F128-A717-47EC-A567-0ACD2DBC604E}"/>
          </ac:spMkLst>
        </pc:spChg>
        <pc:spChg chg="add del">
          <ac:chgData name="Tamjid Ahsan" userId="15c1a18861ae33e8" providerId="LiveId" clId="{F65C8AF1-BF7A-4C4A-A5CD-92A826C11E09}" dt="2021-06-20T23:41:40.229" v="299" actId="26606"/>
          <ac:spMkLst>
            <pc:docMk/>
            <pc:sldMk cId="1497359190" sldId="260"/>
            <ac:spMk id="51" creationId="{1C091803-41C2-48E0-9228-5148460C7479}"/>
          </ac:spMkLst>
        </pc:spChg>
        <pc:spChg chg="add del">
          <ac:chgData name="Tamjid Ahsan" userId="15c1a18861ae33e8" providerId="LiveId" clId="{F65C8AF1-BF7A-4C4A-A5CD-92A826C11E09}" dt="2021-06-20T23:41:40.229" v="299" actId="26606"/>
          <ac:spMkLst>
            <pc:docMk/>
            <pc:sldMk cId="1497359190" sldId="260"/>
            <ac:spMk id="52" creationId="{C3F1819D-3153-490C-9A80-214EFF6A1608}"/>
          </ac:spMkLst>
        </pc:spChg>
        <pc:spChg chg="add del">
          <ac:chgData name="Tamjid Ahsan" userId="15c1a18861ae33e8" providerId="LiveId" clId="{F65C8AF1-BF7A-4C4A-A5CD-92A826C11E09}" dt="2021-06-20T23:41:40.229" v="299" actId="26606"/>
          <ac:spMkLst>
            <pc:docMk/>
            <pc:sldMk cId="1497359190" sldId="260"/>
            <ac:spMk id="53" creationId="{05CC4153-3F0D-4F4C-8F12-E8FC3FA40AEE}"/>
          </ac:spMkLst>
        </pc:spChg>
        <pc:spChg chg="add del">
          <ac:chgData name="Tamjid Ahsan" userId="15c1a18861ae33e8" providerId="LiveId" clId="{F65C8AF1-BF7A-4C4A-A5CD-92A826C11E09}" dt="2021-06-20T23:41:42.851" v="301" actId="26606"/>
          <ac:spMkLst>
            <pc:docMk/>
            <pc:sldMk cId="1497359190" sldId="260"/>
            <ac:spMk id="55" creationId="{85C987D2-7173-4E3E-8050-66B337EE3B32}"/>
          </ac:spMkLst>
        </pc:spChg>
        <pc:spChg chg="add del">
          <ac:chgData name="Tamjid Ahsan" userId="15c1a18861ae33e8" providerId="LiveId" clId="{F65C8AF1-BF7A-4C4A-A5CD-92A826C11E09}" dt="2021-06-20T23:41:42.851" v="301" actId="26606"/>
          <ac:spMkLst>
            <pc:docMk/>
            <pc:sldMk cId="1497359190" sldId="260"/>
            <ac:spMk id="56" creationId="{C2BE09AA-2EBF-4AE1-A44F-00DE1F46000C}"/>
          </ac:spMkLst>
        </pc:spChg>
        <pc:spChg chg="add del">
          <ac:chgData name="Tamjid Ahsan" userId="15c1a18861ae33e8" providerId="LiveId" clId="{F65C8AF1-BF7A-4C4A-A5CD-92A826C11E09}" dt="2021-06-20T23:41:42.851" v="301" actId="26606"/>
          <ac:spMkLst>
            <pc:docMk/>
            <pc:sldMk cId="1497359190" sldId="260"/>
            <ac:spMk id="57" creationId="{12CBB1B2-298B-4D88-B306-3976FCDF1E48}"/>
          </ac:spMkLst>
        </pc:spChg>
        <pc:spChg chg="add del">
          <ac:chgData name="Tamjid Ahsan" userId="15c1a18861ae33e8" providerId="LiveId" clId="{F65C8AF1-BF7A-4C4A-A5CD-92A826C11E09}" dt="2021-06-20T23:41:42.851" v="301" actId="26606"/>
          <ac:spMkLst>
            <pc:docMk/>
            <pc:sldMk cId="1497359190" sldId="260"/>
            <ac:spMk id="58" creationId="{3F48905C-C5E3-4B91-826A-BF98778E397C}"/>
          </ac:spMkLst>
        </pc:spChg>
        <pc:spChg chg="add del">
          <ac:chgData name="Tamjid Ahsan" userId="15c1a18861ae33e8" providerId="LiveId" clId="{F65C8AF1-BF7A-4C4A-A5CD-92A826C11E09}" dt="2021-06-27T15:37:41.125" v="3865"/>
          <ac:spMkLst>
            <pc:docMk/>
            <pc:sldMk cId="1497359190" sldId="260"/>
            <ac:spMk id="60" creationId="{77D859EF-0C2A-487B-A0C6-A8276E48DDB9}"/>
          </ac:spMkLst>
        </pc:spChg>
        <pc:spChg chg="add del">
          <ac:chgData name="Tamjid Ahsan" userId="15c1a18861ae33e8" providerId="LiveId" clId="{F65C8AF1-BF7A-4C4A-A5CD-92A826C11E09}" dt="2021-06-27T15:37:41.125" v="3865"/>
          <ac:spMkLst>
            <pc:docMk/>
            <pc:sldMk cId="1497359190" sldId="260"/>
            <ac:spMk id="61" creationId="{369B80C7-2B0D-4C19-AF01-91BFC4EBC999}"/>
          </ac:spMkLst>
        </pc:spChg>
        <pc:spChg chg="add del">
          <ac:chgData name="Tamjid Ahsan" userId="15c1a18861ae33e8" providerId="LiveId" clId="{F65C8AF1-BF7A-4C4A-A5CD-92A826C11E09}" dt="2021-06-27T15:37:41.125" v="3865"/>
          <ac:spMkLst>
            <pc:docMk/>
            <pc:sldMk cId="1497359190" sldId="260"/>
            <ac:spMk id="62" creationId="{EDB19A81-C621-40A1-87E0-015F982C4807}"/>
          </ac:spMkLst>
        </pc:spChg>
        <pc:grpChg chg="add del">
          <ac:chgData name="Tamjid Ahsan" userId="15c1a18861ae33e8" providerId="LiveId" clId="{F65C8AF1-BF7A-4C4A-A5CD-92A826C11E09}" dt="2021-06-20T23:41:42.869" v="302" actId="26606"/>
          <ac:grpSpMkLst>
            <pc:docMk/>
            <pc:sldMk cId="1497359190" sldId="260"/>
            <ac:grpSpMk id="16" creationId="{5995D10D-E9C9-47DB-AE7E-801FEF38F5C9}"/>
          </ac:grpSpMkLst>
        </pc:grpChg>
        <pc:grpChg chg="add del">
          <ac:chgData name="Tamjid Ahsan" userId="15c1a18861ae33e8" providerId="LiveId" clId="{F65C8AF1-BF7A-4C4A-A5CD-92A826C11E09}" dt="2021-06-20T23:41:42.869" v="302" actId="26606"/>
          <ac:grpSpMkLst>
            <pc:docMk/>
            <pc:sldMk cId="1497359190" sldId="260"/>
            <ac:grpSpMk id="20" creationId="{828A5161-06F1-46CF-8AD7-844680A59E13}"/>
          </ac:grpSpMkLst>
        </pc:grpChg>
        <pc:picChg chg="add mod ord">
          <ac:chgData name="Tamjid Ahsan" userId="15c1a18861ae33e8" providerId="LiveId" clId="{F65C8AF1-BF7A-4C4A-A5CD-92A826C11E09}" dt="2021-06-27T13:21:06.827" v="3136" actId="1076"/>
          <ac:picMkLst>
            <pc:docMk/>
            <pc:sldMk cId="1497359190" sldId="260"/>
            <ac:picMk id="5" creationId="{E6F1B3A5-1D15-428F-A7F6-F5B07325706C}"/>
          </ac:picMkLst>
        </pc:picChg>
        <pc:picChg chg="add del mod">
          <ac:chgData name="Tamjid Ahsan" userId="15c1a18861ae33e8" providerId="LiveId" clId="{F65C8AF1-BF7A-4C4A-A5CD-92A826C11E09}" dt="2021-06-27T13:20:19.965" v="3129" actId="478"/>
          <ac:picMkLst>
            <pc:docMk/>
            <pc:sldMk cId="1497359190" sldId="260"/>
            <ac:picMk id="7" creationId="{20272DB3-6971-4B3F-AAE2-1B70BCAEE86B}"/>
          </ac:picMkLst>
        </pc:picChg>
        <pc:picChg chg="add mod ord">
          <ac:chgData name="Tamjid Ahsan" userId="15c1a18861ae33e8" providerId="LiveId" clId="{F65C8AF1-BF7A-4C4A-A5CD-92A826C11E09}" dt="2021-06-27T13:21:12.089" v="3137" actId="1076"/>
          <ac:picMkLst>
            <pc:docMk/>
            <pc:sldMk cId="1497359190" sldId="260"/>
            <ac:picMk id="9" creationId="{BA000DCD-5F5D-475C-AAFD-DBB9768DC4BF}"/>
          </ac:picMkLst>
        </pc:picChg>
        <pc:picChg chg="add del">
          <ac:chgData name="Tamjid Ahsan" userId="15c1a18861ae33e8" providerId="LiveId" clId="{F65C8AF1-BF7A-4C4A-A5CD-92A826C11E09}" dt="2021-06-20T23:41:37.215" v="295" actId="26606"/>
          <ac:picMkLst>
            <pc:docMk/>
            <pc:sldMk cId="1497359190" sldId="260"/>
            <ac:picMk id="31" creationId="{DA6861EE-7660-46C9-80BD-173B8F7454B8}"/>
          </ac:picMkLst>
        </pc:picChg>
        <pc:cxnChg chg="add mod">
          <ac:chgData name="Tamjid Ahsan" userId="15c1a18861ae33e8" providerId="LiveId" clId="{F65C8AF1-BF7A-4C4A-A5CD-92A826C11E09}" dt="2021-06-21T02:05:46.191" v="2009" actId="1076"/>
          <ac:cxnSpMkLst>
            <pc:docMk/>
            <pc:sldMk cId="1497359190" sldId="260"/>
            <ac:cxnSpMk id="54" creationId="{3E3F871E-9BE1-4157-B525-7EFF86C9C144}"/>
          </ac:cxnSpMkLst>
        </pc:cxnChg>
      </pc:sldChg>
      <pc:sldChg chg="addSp delSp modSp new mod ord modTransition setBg setClrOvrMap delDesignElem modNotesTx">
        <pc:chgData name="Tamjid Ahsan" userId="15c1a18861ae33e8" providerId="LiveId" clId="{F65C8AF1-BF7A-4C4A-A5CD-92A826C11E09}" dt="2021-06-27T15:57:51.163" v="4094" actId="1076"/>
        <pc:sldMkLst>
          <pc:docMk/>
          <pc:sldMk cId="4283365223" sldId="261"/>
        </pc:sldMkLst>
        <pc:spChg chg="mod ord modVis">
          <ac:chgData name="Tamjid Ahsan" userId="15c1a18861ae33e8" providerId="LiveId" clId="{F65C8AF1-BF7A-4C4A-A5CD-92A826C11E09}" dt="2021-06-27T15:56:21.455" v="4021" actId="14429"/>
          <ac:spMkLst>
            <pc:docMk/>
            <pc:sldMk cId="4283365223" sldId="261"/>
            <ac:spMk id="2" creationId="{2A69BFE8-DD0A-4F1E-8D7D-7870CAF68958}"/>
          </ac:spMkLst>
        </pc:spChg>
        <pc:spChg chg="del">
          <ac:chgData name="Tamjid Ahsan" userId="15c1a18861ae33e8" providerId="LiveId" clId="{F65C8AF1-BF7A-4C4A-A5CD-92A826C11E09}" dt="2021-06-20T23:39:39.105" v="288"/>
          <ac:spMkLst>
            <pc:docMk/>
            <pc:sldMk cId="4283365223" sldId="261"/>
            <ac:spMk id="3" creationId="{7F14D349-9A74-4402-BE03-56630B38084A}"/>
          </ac:spMkLst>
        </pc:spChg>
        <pc:spChg chg="add del">
          <ac:chgData name="Tamjid Ahsan" userId="15c1a18861ae33e8" providerId="LiveId" clId="{F65C8AF1-BF7A-4C4A-A5CD-92A826C11E09}" dt="2021-06-27T13:15:04.284" v="3107" actId="26606"/>
          <ac:spMkLst>
            <pc:docMk/>
            <pc:sldMk cId="4283365223" sldId="261"/>
            <ac:spMk id="10" creationId="{9203DE33-2CD4-4CA8-9AF3-37C3B65133B0}"/>
          </ac:spMkLst>
        </pc:spChg>
        <pc:spChg chg="add del">
          <ac:chgData name="Tamjid Ahsan" userId="15c1a18861ae33e8" providerId="LiveId" clId="{F65C8AF1-BF7A-4C4A-A5CD-92A826C11E09}" dt="2021-06-27T13:15:04.284" v="3107" actId="26606"/>
          <ac:spMkLst>
            <pc:docMk/>
            <pc:sldMk cId="4283365223" sldId="261"/>
            <ac:spMk id="12" creationId="{0AF57B88-1D4C-41FA-A761-EC1DD10C35CB}"/>
          </ac:spMkLst>
        </pc:spChg>
        <pc:spChg chg="add del">
          <ac:chgData name="Tamjid Ahsan" userId="15c1a18861ae33e8" providerId="LiveId" clId="{F65C8AF1-BF7A-4C4A-A5CD-92A826C11E09}" dt="2021-06-27T13:15:04.284" v="3107" actId="26606"/>
          <ac:spMkLst>
            <pc:docMk/>
            <pc:sldMk cId="4283365223" sldId="261"/>
            <ac:spMk id="14" creationId="{D2548F45-5164-4ABB-8212-7F293FDED8D4}"/>
          </ac:spMkLst>
        </pc:spChg>
        <pc:spChg chg="add del">
          <ac:chgData name="Tamjid Ahsan" userId="15c1a18861ae33e8" providerId="LiveId" clId="{F65C8AF1-BF7A-4C4A-A5CD-92A826C11E09}" dt="2021-06-27T13:15:04.284" v="3107" actId="26606"/>
          <ac:spMkLst>
            <pc:docMk/>
            <pc:sldMk cId="4283365223" sldId="261"/>
            <ac:spMk id="16" creationId="{5E81CCFB-7BEF-4186-86FB-D09450B4D02D}"/>
          </ac:spMkLst>
        </pc:spChg>
        <pc:spChg chg="add del">
          <ac:chgData name="Tamjid Ahsan" userId="15c1a18861ae33e8" providerId="LiveId" clId="{F65C8AF1-BF7A-4C4A-A5CD-92A826C11E09}" dt="2021-06-27T13:13:49.621" v="3094" actId="26606"/>
          <ac:spMkLst>
            <pc:docMk/>
            <pc:sldMk cId="4283365223" sldId="261"/>
            <ac:spMk id="18" creationId="{681CD866-52B5-4280-A92B-56BDFD1E9A12}"/>
          </ac:spMkLst>
        </pc:spChg>
        <pc:spChg chg="add del">
          <ac:chgData name="Tamjid Ahsan" userId="15c1a18861ae33e8" providerId="LiveId" clId="{F65C8AF1-BF7A-4C4A-A5CD-92A826C11E09}" dt="2021-06-27T13:13:49.621" v="3094" actId="26606"/>
          <ac:spMkLst>
            <pc:docMk/>
            <pc:sldMk cId="4283365223" sldId="261"/>
            <ac:spMk id="19" creationId="{96EEF187-8434-4B76-BE40-006EEBB263CF}"/>
          </ac:spMkLst>
        </pc:spChg>
        <pc:spChg chg="add del">
          <ac:chgData name="Tamjid Ahsan" userId="15c1a18861ae33e8" providerId="LiveId" clId="{F65C8AF1-BF7A-4C4A-A5CD-92A826C11E09}" dt="2021-06-27T13:13:18.059" v="3092" actId="26606"/>
          <ac:spMkLst>
            <pc:docMk/>
            <pc:sldMk cId="4283365223" sldId="261"/>
            <ac:spMk id="20" creationId="{B27CBB05-660B-4E1C-9748-7CED215F7746}"/>
          </ac:spMkLst>
        </pc:spChg>
        <pc:spChg chg="add del">
          <ac:chgData name="Tamjid Ahsan" userId="15c1a18861ae33e8" providerId="LiveId" clId="{F65C8AF1-BF7A-4C4A-A5CD-92A826C11E09}" dt="2021-06-27T13:13:49.621" v="3094" actId="26606"/>
          <ac:spMkLst>
            <pc:docMk/>
            <pc:sldMk cId="4283365223" sldId="261"/>
            <ac:spMk id="21" creationId="{3BE51390-E4AC-4ACC-ADDA-47B728996C87}"/>
          </ac:spMkLst>
        </pc:spChg>
        <pc:spChg chg="add del">
          <ac:chgData name="Tamjid Ahsan" userId="15c1a18861ae33e8" providerId="LiveId" clId="{F65C8AF1-BF7A-4C4A-A5CD-92A826C11E09}" dt="2021-06-27T13:14:46.537" v="3106" actId="26606"/>
          <ac:spMkLst>
            <pc:docMk/>
            <pc:sldMk cId="4283365223" sldId="261"/>
            <ac:spMk id="22" creationId="{37FEB674-D811-4FFE-A878-29D0C0ED18D4}"/>
          </ac:spMkLst>
        </pc:spChg>
        <pc:spChg chg="add del">
          <ac:chgData name="Tamjid Ahsan" userId="15c1a18861ae33e8" providerId="LiveId" clId="{F65C8AF1-BF7A-4C4A-A5CD-92A826C11E09}" dt="2021-06-27T13:13:18.059" v="3092" actId="26606"/>
          <ac:spMkLst>
            <pc:docMk/>
            <pc:sldMk cId="4283365223" sldId="261"/>
            <ac:spMk id="23" creationId="{7A203437-703A-4E00-A8C0-91D328D6C7C7}"/>
          </ac:spMkLst>
        </pc:spChg>
        <pc:spChg chg="add del">
          <ac:chgData name="Tamjid Ahsan" userId="15c1a18861ae33e8" providerId="LiveId" clId="{F65C8AF1-BF7A-4C4A-A5CD-92A826C11E09}" dt="2021-06-27T13:14:46.537" v="3106" actId="26606"/>
          <ac:spMkLst>
            <pc:docMk/>
            <pc:sldMk cId="4283365223" sldId="261"/>
            <ac:spMk id="24" creationId="{353E0D9F-031A-4376-9388-B8E07D2200FB}"/>
          </ac:spMkLst>
        </pc:spChg>
        <pc:spChg chg="add del">
          <ac:chgData name="Tamjid Ahsan" userId="15c1a18861ae33e8" providerId="LiveId" clId="{F65C8AF1-BF7A-4C4A-A5CD-92A826C11E09}" dt="2021-06-27T13:13:18.059" v="3092" actId="26606"/>
          <ac:spMkLst>
            <pc:docMk/>
            <pc:sldMk cId="4283365223" sldId="261"/>
            <ac:spMk id="25" creationId="{CD84038B-4A56-439B-A184-79B2D4506692}"/>
          </ac:spMkLst>
        </pc:spChg>
        <pc:spChg chg="add del mod modVis">
          <ac:chgData name="Tamjid Ahsan" userId="15c1a18861ae33e8" providerId="LiveId" clId="{F65C8AF1-BF7A-4C4A-A5CD-92A826C11E09}" dt="2021-06-27T15:56:06.908" v="4011" actId="14429"/>
          <ac:spMkLst>
            <pc:docMk/>
            <pc:sldMk cId="4283365223" sldId="261"/>
            <ac:spMk id="26" creationId="{35C956CA-A8FB-4F91-A258-FBE459CD99FC}"/>
          </ac:spMkLst>
        </pc:spChg>
        <pc:spChg chg="add del">
          <ac:chgData name="Tamjid Ahsan" userId="15c1a18861ae33e8" providerId="LiveId" clId="{F65C8AF1-BF7A-4C4A-A5CD-92A826C11E09}" dt="2021-06-27T13:13:18.059" v="3092" actId="26606"/>
          <ac:spMkLst>
            <pc:docMk/>
            <pc:sldMk cId="4283365223" sldId="261"/>
            <ac:spMk id="27" creationId="{4F96EE13-2C4D-4262-812E-DDE5FC35F0AD}"/>
          </ac:spMkLst>
        </pc:spChg>
        <pc:spChg chg="add del mod modVis">
          <ac:chgData name="Tamjid Ahsan" userId="15c1a18861ae33e8" providerId="LiveId" clId="{F65C8AF1-BF7A-4C4A-A5CD-92A826C11E09}" dt="2021-06-27T15:56:19.278" v="4019" actId="14429"/>
          <ac:spMkLst>
            <pc:docMk/>
            <pc:sldMk cId="4283365223" sldId="261"/>
            <ac:spMk id="28" creationId="{70A48D59-8581-41F7-B529-F4617FE07A9A}"/>
          </ac:spMkLst>
        </pc:spChg>
        <pc:spChg chg="add mod">
          <ac:chgData name="Tamjid Ahsan" userId="15c1a18861ae33e8" providerId="LiveId" clId="{F65C8AF1-BF7A-4C4A-A5CD-92A826C11E09}" dt="2021-06-27T15:57:20.870" v="4088" actId="1076"/>
          <ac:spMkLst>
            <pc:docMk/>
            <pc:sldMk cId="4283365223" sldId="261"/>
            <ac:spMk id="30" creationId="{C716C2DA-00CE-4177-98CF-8F0DD856435E}"/>
          </ac:spMkLst>
        </pc:spChg>
        <pc:spChg chg="add del">
          <ac:chgData name="Tamjid Ahsan" userId="15c1a18861ae33e8" providerId="LiveId" clId="{F65C8AF1-BF7A-4C4A-A5CD-92A826C11E09}" dt="2021-06-27T15:02:49.749" v="3546" actId="26606"/>
          <ac:spMkLst>
            <pc:docMk/>
            <pc:sldMk cId="4283365223" sldId="261"/>
            <ac:spMk id="32" creationId="{B5BBDB3B-7740-43C6-966C-3AB6594277DE}"/>
          </ac:spMkLst>
        </pc:spChg>
        <pc:spChg chg="add del">
          <ac:chgData name="Tamjid Ahsan" userId="15c1a18861ae33e8" providerId="LiveId" clId="{F65C8AF1-BF7A-4C4A-A5CD-92A826C11E09}" dt="2021-06-27T15:03:17.976" v="3550" actId="26606"/>
          <ac:spMkLst>
            <pc:docMk/>
            <pc:sldMk cId="4283365223" sldId="261"/>
            <ac:spMk id="33" creationId="{99F1FFA9-D672-408C-9220-ADEEC6ABDD09}"/>
          </ac:spMkLst>
        </pc:spChg>
        <pc:spChg chg="add del">
          <ac:chgData name="Tamjid Ahsan" userId="15c1a18861ae33e8" providerId="LiveId" clId="{F65C8AF1-BF7A-4C4A-A5CD-92A826C11E09}" dt="2021-06-27T15:03:29.710" v="3552" actId="26606"/>
          <ac:spMkLst>
            <pc:docMk/>
            <pc:sldMk cId="4283365223" sldId="261"/>
            <ac:spMk id="34" creationId="{33CD251C-A887-4D2F-925B-FC097198538B}"/>
          </ac:spMkLst>
        </pc:spChg>
        <pc:spChg chg="add del">
          <ac:chgData name="Tamjid Ahsan" userId="15c1a18861ae33e8" providerId="LiveId" clId="{F65C8AF1-BF7A-4C4A-A5CD-92A826C11E09}" dt="2021-06-27T13:24:42.247" v="3156" actId="26606"/>
          <ac:spMkLst>
            <pc:docMk/>
            <pc:sldMk cId="4283365223" sldId="261"/>
            <ac:spMk id="35" creationId="{99F1FFA9-D672-408C-9220-ADEEC6ABDD09}"/>
          </ac:spMkLst>
        </pc:spChg>
        <pc:spChg chg="add del">
          <ac:chgData name="Tamjid Ahsan" userId="15c1a18861ae33e8" providerId="LiveId" clId="{F65C8AF1-BF7A-4C4A-A5CD-92A826C11E09}" dt="2021-06-27T15:02:49.749" v="3546" actId="26606"/>
          <ac:spMkLst>
            <pc:docMk/>
            <pc:sldMk cId="4283365223" sldId="261"/>
            <ac:spMk id="37" creationId="{70A48D59-8581-41F7-B529-F4617FE07A9A}"/>
          </ac:spMkLst>
        </pc:spChg>
        <pc:spChg chg="add del">
          <ac:chgData name="Tamjid Ahsan" userId="15c1a18861ae33e8" providerId="LiveId" clId="{F65C8AF1-BF7A-4C4A-A5CD-92A826C11E09}" dt="2021-06-27T15:02:49.749" v="3546" actId="26606"/>
          <ac:spMkLst>
            <pc:docMk/>
            <pc:sldMk cId="4283365223" sldId="261"/>
            <ac:spMk id="39" creationId="{9DD005C1-8C51-42D6-9BEE-B9B83849743D}"/>
          </ac:spMkLst>
        </pc:spChg>
        <pc:spChg chg="add del">
          <ac:chgData name="Tamjid Ahsan" userId="15c1a18861ae33e8" providerId="LiveId" clId="{F65C8AF1-BF7A-4C4A-A5CD-92A826C11E09}" dt="2021-06-27T15:03:42.783" v="3554" actId="26606"/>
          <ac:spMkLst>
            <pc:docMk/>
            <pc:sldMk cId="4283365223" sldId="261"/>
            <ac:spMk id="42" creationId="{231BF440-39FA-4087-84CC-2EEC0BBDAF29}"/>
          </ac:spMkLst>
        </pc:spChg>
        <pc:spChg chg="add del">
          <ac:chgData name="Tamjid Ahsan" userId="15c1a18861ae33e8" providerId="LiveId" clId="{F65C8AF1-BF7A-4C4A-A5CD-92A826C11E09}" dt="2021-06-27T15:03:42.783" v="3554" actId="26606"/>
          <ac:spMkLst>
            <pc:docMk/>
            <pc:sldMk cId="4283365223" sldId="261"/>
            <ac:spMk id="43" creationId="{82095FCE-EF05-4443-B97A-85DEE3A5CA17}"/>
          </ac:spMkLst>
        </pc:spChg>
        <pc:spChg chg="add del">
          <ac:chgData name="Tamjid Ahsan" userId="15c1a18861ae33e8" providerId="LiveId" clId="{F65C8AF1-BF7A-4C4A-A5CD-92A826C11E09}" dt="2021-06-27T15:03:42.783" v="3554" actId="26606"/>
          <ac:spMkLst>
            <pc:docMk/>
            <pc:sldMk cId="4283365223" sldId="261"/>
            <ac:spMk id="44" creationId="{F04E4CBA-303B-48BD-8451-C2701CB0EEBF}"/>
          </ac:spMkLst>
        </pc:spChg>
        <pc:spChg chg="add del">
          <ac:chgData name="Tamjid Ahsan" userId="15c1a18861ae33e8" providerId="LiveId" clId="{F65C8AF1-BF7A-4C4A-A5CD-92A826C11E09}" dt="2021-06-27T15:03:42.783" v="3554" actId="26606"/>
          <ac:spMkLst>
            <pc:docMk/>
            <pc:sldMk cId="4283365223" sldId="261"/>
            <ac:spMk id="45" creationId="{CA00AE6B-AA30-4CF8-BA6F-339B780AD76C}"/>
          </ac:spMkLst>
        </pc:spChg>
        <pc:spChg chg="add del">
          <ac:chgData name="Tamjid Ahsan" userId="15c1a18861ae33e8" providerId="LiveId" clId="{F65C8AF1-BF7A-4C4A-A5CD-92A826C11E09}" dt="2021-06-27T15:03:42.783" v="3554" actId="26606"/>
          <ac:spMkLst>
            <pc:docMk/>
            <pc:sldMk cId="4283365223" sldId="261"/>
            <ac:spMk id="46" creationId="{F6CA58B3-AFCC-4A40-9882-50D5080879B0}"/>
          </ac:spMkLst>
        </pc:spChg>
        <pc:spChg chg="add del">
          <ac:chgData name="Tamjid Ahsan" userId="15c1a18861ae33e8" providerId="LiveId" clId="{F65C8AF1-BF7A-4C4A-A5CD-92A826C11E09}" dt="2021-06-27T15:03:42.783" v="3554" actId="26606"/>
          <ac:spMkLst>
            <pc:docMk/>
            <pc:sldMk cId="4283365223" sldId="261"/>
            <ac:spMk id="47" creationId="{75C56826-D4E5-42ED-8529-079651CB3005}"/>
          </ac:spMkLst>
        </pc:spChg>
        <pc:spChg chg="add del">
          <ac:chgData name="Tamjid Ahsan" userId="15c1a18861ae33e8" providerId="LiveId" clId="{F65C8AF1-BF7A-4C4A-A5CD-92A826C11E09}" dt="2021-06-27T15:04:03.988" v="3560" actId="26606"/>
          <ac:spMkLst>
            <pc:docMk/>
            <pc:sldMk cId="4283365223" sldId="261"/>
            <ac:spMk id="49" creationId="{99F1FFA9-D672-408C-9220-ADEEC6ABDD09}"/>
          </ac:spMkLst>
        </pc:spChg>
        <pc:grpChg chg="add del">
          <ac:chgData name="Tamjid Ahsan" userId="15c1a18861ae33e8" providerId="LiveId" clId="{F65C8AF1-BF7A-4C4A-A5CD-92A826C11E09}" dt="2021-06-27T15:03:29.710" v="3552" actId="26606"/>
          <ac:grpSpMkLst>
            <pc:docMk/>
            <pc:sldMk cId="4283365223" sldId="261"/>
            <ac:grpSpMk id="36" creationId="{770AE191-D2EA-45C9-A44D-830C188F74CB}"/>
          </ac:grpSpMkLst>
        </pc:grpChg>
        <pc:picChg chg="add mod ord modVis modCrop">
          <ac:chgData name="Tamjid Ahsan" userId="15c1a18861ae33e8" providerId="LiveId" clId="{F65C8AF1-BF7A-4C4A-A5CD-92A826C11E09}" dt="2021-06-27T15:57:27.738" v="4091"/>
          <ac:picMkLst>
            <pc:docMk/>
            <pc:sldMk cId="4283365223" sldId="261"/>
            <ac:picMk id="5" creationId="{DDF60B8D-195B-4B2B-8C72-D1F038F3E9A3}"/>
          </ac:picMkLst>
        </pc:picChg>
        <pc:picChg chg="add mod ord modCrop">
          <ac:chgData name="Tamjid Ahsan" userId="15c1a18861ae33e8" providerId="LiveId" clId="{F65C8AF1-BF7A-4C4A-A5CD-92A826C11E09}" dt="2021-06-27T15:57:51.163" v="4094" actId="1076"/>
          <ac:picMkLst>
            <pc:docMk/>
            <pc:sldMk cId="4283365223" sldId="261"/>
            <ac:picMk id="8" creationId="{66AAF2AD-960A-4344-84C4-734FC1032BCF}"/>
          </ac:picMkLst>
        </pc:picChg>
        <pc:cxnChg chg="add del mod modVis">
          <ac:chgData name="Tamjid Ahsan" userId="15c1a18861ae33e8" providerId="LiveId" clId="{F65C8AF1-BF7A-4C4A-A5CD-92A826C11E09}" dt="2021-06-27T15:57:25.502" v="4089"/>
          <ac:cxnSpMkLst>
            <pc:docMk/>
            <pc:sldMk cId="4283365223" sldId="261"/>
            <ac:cxnSpMk id="29" creationId="{967F2066-0253-4771-A5F6-68111E1FE832}"/>
          </ac:cxnSpMkLst>
        </pc:cxnChg>
        <pc:cxnChg chg="add del">
          <ac:chgData name="Tamjid Ahsan" userId="15c1a18861ae33e8" providerId="LiveId" clId="{F65C8AF1-BF7A-4C4A-A5CD-92A826C11E09}" dt="2021-06-27T15:02:49.749" v="3546" actId="26606"/>
          <ac:cxnSpMkLst>
            <pc:docMk/>
            <pc:sldMk cId="4283365223" sldId="261"/>
            <ac:cxnSpMk id="41" creationId="{967F2066-0253-4771-A5F6-68111E1FE832}"/>
          </ac:cxnSpMkLst>
        </pc:cxnChg>
      </pc:sldChg>
      <pc:sldChg chg="addSp delSp modSp new mod ord modTransition setBg delDesignElem modNotesTx">
        <pc:chgData name="Tamjid Ahsan" userId="15c1a18861ae33e8" providerId="LiveId" clId="{F65C8AF1-BF7A-4C4A-A5CD-92A826C11E09}" dt="2021-06-30T18:31:53.930" v="4171" actId="20577"/>
        <pc:sldMkLst>
          <pc:docMk/>
          <pc:sldMk cId="696692814" sldId="262"/>
        </pc:sldMkLst>
        <pc:spChg chg="mod">
          <ac:chgData name="Tamjid Ahsan" userId="15c1a18861ae33e8" providerId="LiveId" clId="{F65C8AF1-BF7A-4C4A-A5CD-92A826C11E09}" dt="2021-06-21T00:51:54.391" v="890"/>
          <ac:spMkLst>
            <pc:docMk/>
            <pc:sldMk cId="696692814" sldId="262"/>
            <ac:spMk id="2" creationId="{7532B5AC-09B7-4737-8FA8-6AE77D738A09}"/>
          </ac:spMkLst>
        </pc:spChg>
        <pc:spChg chg="del">
          <ac:chgData name="Tamjid Ahsan" userId="15c1a18861ae33e8" providerId="LiveId" clId="{F65C8AF1-BF7A-4C4A-A5CD-92A826C11E09}" dt="2021-06-20T23:46:14.429" v="316"/>
          <ac:spMkLst>
            <pc:docMk/>
            <pc:sldMk cId="696692814" sldId="262"/>
            <ac:spMk id="3" creationId="{3882FE74-8DC9-4AE9-BC61-28CAB4CDF6C3}"/>
          </ac:spMkLst>
        </pc:spChg>
        <pc:spChg chg="mod">
          <ac:chgData name="Tamjid Ahsan" userId="15c1a18861ae33e8" providerId="LiveId" clId="{F65C8AF1-BF7A-4C4A-A5CD-92A826C11E09}" dt="2021-06-30T18:31:53.930" v="4171" actId="20577"/>
          <ac:spMkLst>
            <pc:docMk/>
            <pc:sldMk cId="696692814" sldId="262"/>
            <ac:spMk id="4" creationId="{DAF1C159-E809-4160-BFB4-8604BB09E7EE}"/>
          </ac:spMkLst>
        </pc:spChg>
        <pc:spChg chg="add del">
          <ac:chgData name="Tamjid Ahsan" userId="15c1a18861ae33e8" providerId="LiveId" clId="{F65C8AF1-BF7A-4C4A-A5CD-92A826C11E09}" dt="2021-06-21T00:50:23.091" v="867" actId="26606"/>
          <ac:spMkLst>
            <pc:docMk/>
            <pc:sldMk cId="696692814" sldId="262"/>
            <ac:spMk id="10" creationId="{0D7B6173-1D58-48E2-83CF-37350F315F75}"/>
          </ac:spMkLst>
        </pc:spChg>
        <pc:spChg chg="add del">
          <ac:chgData name="Tamjid Ahsan" userId="15c1a18861ae33e8" providerId="LiveId" clId="{F65C8AF1-BF7A-4C4A-A5CD-92A826C11E09}" dt="2021-06-21T00:50:23.091" v="867" actId="26606"/>
          <ac:spMkLst>
            <pc:docMk/>
            <pc:sldMk cId="696692814" sldId="262"/>
            <ac:spMk id="11" creationId="{35D813D1-BA6B-40B4-A101-04BB89445561}"/>
          </ac:spMkLst>
        </pc:spChg>
        <pc:spChg chg="add del mod">
          <ac:chgData name="Tamjid Ahsan" userId="15c1a18861ae33e8" providerId="LiveId" clId="{F65C8AF1-BF7A-4C4A-A5CD-92A826C11E09}" dt="2021-06-27T14:28:05.537" v="3279" actId="478"/>
          <ac:spMkLst>
            <pc:docMk/>
            <pc:sldMk cId="696692814" sldId="262"/>
            <ac:spMk id="11" creationId="{F395B282-CA40-466E-9C40-67052C69E6D3}"/>
          </ac:spMkLst>
        </pc:spChg>
        <pc:spChg chg="add del">
          <ac:chgData name="Tamjid Ahsan" userId="15c1a18861ae33e8" providerId="LiveId" clId="{F65C8AF1-BF7A-4C4A-A5CD-92A826C11E09}" dt="2021-06-21T00:49:11.423" v="851" actId="26606"/>
          <ac:spMkLst>
            <pc:docMk/>
            <pc:sldMk cId="696692814" sldId="262"/>
            <ac:spMk id="13" creationId="{2B566528-1B12-4246-9431-5C2D7D081168}"/>
          </ac:spMkLst>
        </pc:spChg>
        <pc:spChg chg="add del">
          <ac:chgData name="Tamjid Ahsan" userId="15c1a18861ae33e8" providerId="LiveId" clId="{F65C8AF1-BF7A-4C4A-A5CD-92A826C11E09}" dt="2021-06-21T00:50:23.091" v="867" actId="26606"/>
          <ac:spMkLst>
            <pc:docMk/>
            <pc:sldMk cId="696692814" sldId="262"/>
            <ac:spMk id="14" creationId="{21BDEC81-16A7-4451-B893-C15000083B77}"/>
          </ac:spMkLst>
        </pc:spChg>
        <pc:spChg chg="add del">
          <ac:chgData name="Tamjid Ahsan" userId="15c1a18861ae33e8" providerId="LiveId" clId="{F65C8AF1-BF7A-4C4A-A5CD-92A826C11E09}" dt="2021-06-21T00:50:23.091" v="867" actId="26606"/>
          <ac:spMkLst>
            <pc:docMk/>
            <pc:sldMk cId="696692814" sldId="262"/>
            <ac:spMk id="16" creationId="{AEA3DFA5-2D7B-4989-8ED7-8321EC114CF1}"/>
          </ac:spMkLst>
        </pc:spChg>
        <pc:spChg chg="add del">
          <ac:chgData name="Tamjid Ahsan" userId="15c1a18861ae33e8" providerId="LiveId" clId="{F65C8AF1-BF7A-4C4A-A5CD-92A826C11E09}" dt="2021-06-21T00:50:30.844" v="869" actId="26606"/>
          <ac:spMkLst>
            <pc:docMk/>
            <pc:sldMk cId="696692814" sldId="262"/>
            <ac:spMk id="18" creationId="{2B566528-1B12-4246-9431-5C2D7D081168}"/>
          </ac:spMkLst>
        </pc:spChg>
        <pc:spChg chg="add del">
          <ac:chgData name="Tamjid Ahsan" userId="15c1a18861ae33e8" providerId="LiveId" clId="{F65C8AF1-BF7A-4C4A-A5CD-92A826C11E09}" dt="2021-06-21T00:49:28.700" v="855" actId="26606"/>
          <ac:spMkLst>
            <pc:docMk/>
            <pc:sldMk cId="696692814" sldId="262"/>
            <ac:spMk id="21" creationId="{BE5B028C-7535-45E5-9D2C-32C50D0E0E43}"/>
          </ac:spMkLst>
        </pc:spChg>
        <pc:spChg chg="add del">
          <ac:chgData name="Tamjid Ahsan" userId="15c1a18861ae33e8" providerId="LiveId" clId="{F65C8AF1-BF7A-4C4A-A5CD-92A826C11E09}" dt="2021-06-21T00:49:19.426" v="853" actId="26606"/>
          <ac:spMkLst>
            <pc:docMk/>
            <pc:sldMk cId="696692814" sldId="262"/>
            <ac:spMk id="27" creationId="{07D943FC-7A2D-40FA-9C30-CAEA51F1738C}"/>
          </ac:spMkLst>
        </pc:spChg>
        <pc:spChg chg="add del">
          <ac:chgData name="Tamjid Ahsan" userId="15c1a18861ae33e8" providerId="LiveId" clId="{F65C8AF1-BF7A-4C4A-A5CD-92A826C11E09}" dt="2021-06-21T00:49:19.426" v="853" actId="26606"/>
          <ac:spMkLst>
            <pc:docMk/>
            <pc:sldMk cId="696692814" sldId="262"/>
            <ac:spMk id="28" creationId="{CE175C44-8BEA-452C-8FB4-F52620BD4051}"/>
          </ac:spMkLst>
        </pc:spChg>
        <pc:spChg chg="add del">
          <ac:chgData name="Tamjid Ahsan" userId="15c1a18861ae33e8" providerId="LiveId" clId="{F65C8AF1-BF7A-4C4A-A5CD-92A826C11E09}" dt="2021-06-21T00:50:40.691" v="871" actId="26606"/>
          <ac:spMkLst>
            <pc:docMk/>
            <pc:sldMk cId="696692814" sldId="262"/>
            <ac:spMk id="30" creationId="{69D47016-023F-44BD-981C-50E7A10A6609}"/>
          </ac:spMkLst>
        </pc:spChg>
        <pc:spChg chg="add del">
          <ac:chgData name="Tamjid Ahsan" userId="15c1a18861ae33e8" providerId="LiveId" clId="{F65C8AF1-BF7A-4C4A-A5CD-92A826C11E09}" dt="2021-06-21T00:50:40.691" v="871" actId="26606"/>
          <ac:spMkLst>
            <pc:docMk/>
            <pc:sldMk cId="696692814" sldId="262"/>
            <ac:spMk id="31" creationId="{6D8B37B0-0682-433E-BC8D-498C04ABD9A7}"/>
          </ac:spMkLst>
        </pc:spChg>
        <pc:spChg chg="add del">
          <ac:chgData name="Tamjid Ahsan" userId="15c1a18861ae33e8" providerId="LiveId" clId="{F65C8AF1-BF7A-4C4A-A5CD-92A826C11E09}" dt="2021-06-21T00:50:47.068" v="873" actId="26606"/>
          <ac:spMkLst>
            <pc:docMk/>
            <pc:sldMk cId="696692814" sldId="262"/>
            <ac:spMk id="33" creationId="{B712E947-0734-45F9-9C4F-41114EC3A33E}"/>
          </ac:spMkLst>
        </pc:spChg>
        <pc:spChg chg="add del">
          <ac:chgData name="Tamjid Ahsan" userId="15c1a18861ae33e8" providerId="LiveId" clId="{F65C8AF1-BF7A-4C4A-A5CD-92A826C11E09}" dt="2021-06-21T00:49:28.700" v="855" actId="26606"/>
          <ac:spMkLst>
            <pc:docMk/>
            <pc:sldMk cId="696692814" sldId="262"/>
            <ac:spMk id="36" creationId="{0D7B6173-1D58-48E2-83CF-37350F315F75}"/>
          </ac:spMkLst>
        </pc:spChg>
        <pc:spChg chg="add del">
          <ac:chgData name="Tamjid Ahsan" userId="15c1a18861ae33e8" providerId="LiveId" clId="{F65C8AF1-BF7A-4C4A-A5CD-92A826C11E09}" dt="2021-06-21T00:49:28.700" v="855" actId="26606"/>
          <ac:spMkLst>
            <pc:docMk/>
            <pc:sldMk cId="696692814" sldId="262"/>
            <ac:spMk id="37" creationId="{8B068B58-6F94-4AFF-A8A7-18573884D6CD}"/>
          </ac:spMkLst>
        </pc:spChg>
        <pc:spChg chg="add del">
          <ac:chgData name="Tamjid Ahsan" userId="15c1a18861ae33e8" providerId="LiveId" clId="{F65C8AF1-BF7A-4C4A-A5CD-92A826C11E09}" dt="2021-06-21T00:49:28.700" v="855" actId="26606"/>
          <ac:spMkLst>
            <pc:docMk/>
            <pc:sldMk cId="696692814" sldId="262"/>
            <ac:spMk id="38" creationId="{21BDEC81-16A7-4451-B893-C15000083B77}"/>
          </ac:spMkLst>
        </pc:spChg>
        <pc:spChg chg="add del">
          <ac:chgData name="Tamjid Ahsan" userId="15c1a18861ae33e8" providerId="LiveId" clId="{F65C8AF1-BF7A-4C4A-A5CD-92A826C11E09}" dt="2021-06-21T00:49:30.025" v="857" actId="26606"/>
          <ac:spMkLst>
            <pc:docMk/>
            <pc:sldMk cId="696692814" sldId="262"/>
            <ac:spMk id="40" creationId="{07D943FC-7A2D-40FA-9C30-CAEA51F1738C}"/>
          </ac:spMkLst>
        </pc:spChg>
        <pc:spChg chg="add del">
          <ac:chgData name="Tamjid Ahsan" userId="15c1a18861ae33e8" providerId="LiveId" clId="{F65C8AF1-BF7A-4C4A-A5CD-92A826C11E09}" dt="2021-06-21T00:50:54.810" v="875" actId="26606"/>
          <ac:spMkLst>
            <pc:docMk/>
            <pc:sldMk cId="696692814" sldId="262"/>
            <ac:spMk id="44" creationId="{0D7B6173-1D58-48E2-83CF-37350F315F75}"/>
          </ac:spMkLst>
        </pc:spChg>
        <pc:spChg chg="add del">
          <ac:chgData name="Tamjid Ahsan" userId="15c1a18861ae33e8" providerId="LiveId" clId="{F65C8AF1-BF7A-4C4A-A5CD-92A826C11E09}" dt="2021-06-21T00:49:30.025" v="857" actId="26606"/>
          <ac:spMkLst>
            <pc:docMk/>
            <pc:sldMk cId="696692814" sldId="262"/>
            <ac:spMk id="45" creationId="{CE175C44-8BEA-452C-8FB4-F52620BD4051}"/>
          </ac:spMkLst>
        </pc:spChg>
        <pc:spChg chg="add del">
          <ac:chgData name="Tamjid Ahsan" userId="15c1a18861ae33e8" providerId="LiveId" clId="{F65C8AF1-BF7A-4C4A-A5CD-92A826C11E09}" dt="2021-06-21T00:50:54.810" v="875" actId="26606"/>
          <ac:spMkLst>
            <pc:docMk/>
            <pc:sldMk cId="696692814" sldId="262"/>
            <ac:spMk id="46" creationId="{8B068B58-6F94-4AFF-A8A7-18573884D6CD}"/>
          </ac:spMkLst>
        </pc:spChg>
        <pc:spChg chg="add del">
          <ac:chgData name="Tamjid Ahsan" userId="15c1a18861ae33e8" providerId="LiveId" clId="{F65C8AF1-BF7A-4C4A-A5CD-92A826C11E09}" dt="2021-06-21T00:50:08.750" v="865" actId="26606"/>
          <ac:spMkLst>
            <pc:docMk/>
            <pc:sldMk cId="696692814" sldId="262"/>
            <ac:spMk id="47" creationId="{0D7B6173-1D58-48E2-83CF-37350F315F75}"/>
          </ac:spMkLst>
        </pc:spChg>
        <pc:spChg chg="add del">
          <ac:chgData name="Tamjid Ahsan" userId="15c1a18861ae33e8" providerId="LiveId" clId="{F65C8AF1-BF7A-4C4A-A5CD-92A826C11E09}" dt="2021-06-21T00:50:08.750" v="865" actId="26606"/>
          <ac:spMkLst>
            <pc:docMk/>
            <pc:sldMk cId="696692814" sldId="262"/>
            <ac:spMk id="48" creationId="{8B068B58-6F94-4AFF-A8A7-18573884D6CD}"/>
          </ac:spMkLst>
        </pc:spChg>
        <pc:spChg chg="add del">
          <ac:chgData name="Tamjid Ahsan" userId="15c1a18861ae33e8" providerId="LiveId" clId="{F65C8AF1-BF7A-4C4A-A5CD-92A826C11E09}" dt="2021-06-21T00:50:08.750" v="865" actId="26606"/>
          <ac:spMkLst>
            <pc:docMk/>
            <pc:sldMk cId="696692814" sldId="262"/>
            <ac:spMk id="50" creationId="{21BDEC81-16A7-4451-B893-C15000083B77}"/>
          </ac:spMkLst>
        </pc:spChg>
        <pc:spChg chg="add del">
          <ac:chgData name="Tamjid Ahsan" userId="15c1a18861ae33e8" providerId="LiveId" clId="{F65C8AF1-BF7A-4C4A-A5CD-92A826C11E09}" dt="2021-06-21T00:50:08.750" v="865" actId="26606"/>
          <ac:spMkLst>
            <pc:docMk/>
            <pc:sldMk cId="696692814" sldId="262"/>
            <ac:spMk id="51" creationId="{BE5B028C-7535-45E5-9D2C-32C50D0E0E43}"/>
          </ac:spMkLst>
        </pc:spChg>
        <pc:spChg chg="add del">
          <ac:chgData name="Tamjid Ahsan" userId="15c1a18861ae33e8" providerId="LiveId" clId="{F65C8AF1-BF7A-4C4A-A5CD-92A826C11E09}" dt="2021-06-21T00:50:54.810" v="875" actId="26606"/>
          <ac:spMkLst>
            <pc:docMk/>
            <pc:sldMk cId="696692814" sldId="262"/>
            <ac:spMk id="53" creationId="{21BDEC81-16A7-4451-B893-C15000083B77}"/>
          </ac:spMkLst>
        </pc:spChg>
        <pc:spChg chg="add del">
          <ac:chgData name="Tamjid Ahsan" userId="15c1a18861ae33e8" providerId="LiveId" clId="{F65C8AF1-BF7A-4C4A-A5CD-92A826C11E09}" dt="2021-06-21T00:50:54.810" v="875" actId="26606"/>
          <ac:spMkLst>
            <pc:docMk/>
            <pc:sldMk cId="696692814" sldId="262"/>
            <ac:spMk id="54" creationId="{BE5B028C-7535-45E5-9D2C-32C50D0E0E43}"/>
          </ac:spMkLst>
        </pc:spChg>
        <pc:spChg chg="add del">
          <ac:chgData name="Tamjid Ahsan" userId="15c1a18861ae33e8" providerId="LiveId" clId="{F65C8AF1-BF7A-4C4A-A5CD-92A826C11E09}" dt="2021-06-21T00:50:56.062" v="877" actId="26606"/>
          <ac:spMkLst>
            <pc:docMk/>
            <pc:sldMk cId="696692814" sldId="262"/>
            <ac:spMk id="56" creationId="{0D7B6173-1D58-48E2-83CF-37350F315F75}"/>
          </ac:spMkLst>
        </pc:spChg>
        <pc:spChg chg="add del">
          <ac:chgData name="Tamjid Ahsan" userId="15c1a18861ae33e8" providerId="LiveId" clId="{F65C8AF1-BF7A-4C4A-A5CD-92A826C11E09}" dt="2021-06-21T00:50:56.062" v="877" actId="26606"/>
          <ac:spMkLst>
            <pc:docMk/>
            <pc:sldMk cId="696692814" sldId="262"/>
            <ac:spMk id="57" creationId="{7803386D-8EC0-490A-9296-FAFCF1ADA274}"/>
          </ac:spMkLst>
        </pc:spChg>
        <pc:spChg chg="add del">
          <ac:chgData name="Tamjid Ahsan" userId="15c1a18861ae33e8" providerId="LiveId" clId="{F65C8AF1-BF7A-4C4A-A5CD-92A826C11E09}" dt="2021-06-21T00:50:56.062" v="877" actId="26606"/>
          <ac:spMkLst>
            <pc:docMk/>
            <pc:sldMk cId="696692814" sldId="262"/>
            <ac:spMk id="59" creationId="{D87C4F29-0DC4-4901-A2FD-7C88889E6035}"/>
          </ac:spMkLst>
        </pc:spChg>
        <pc:spChg chg="add del">
          <ac:chgData name="Tamjid Ahsan" userId="15c1a18861ae33e8" providerId="LiveId" clId="{F65C8AF1-BF7A-4C4A-A5CD-92A826C11E09}" dt="2021-06-21T00:50:56.062" v="877" actId="26606"/>
          <ac:spMkLst>
            <pc:docMk/>
            <pc:sldMk cId="696692814" sldId="262"/>
            <ac:spMk id="60" creationId="{E6A781BA-2341-444F-811D-870633C4FB0B}"/>
          </ac:spMkLst>
        </pc:spChg>
        <pc:spChg chg="add del">
          <ac:chgData name="Tamjid Ahsan" userId="15c1a18861ae33e8" providerId="LiveId" clId="{F65C8AF1-BF7A-4C4A-A5CD-92A826C11E09}" dt="2021-06-21T00:50:56.887" v="879" actId="26606"/>
          <ac:spMkLst>
            <pc:docMk/>
            <pc:sldMk cId="696692814" sldId="262"/>
            <ac:spMk id="62" creationId="{0D7B6173-1D58-48E2-83CF-37350F315F75}"/>
          </ac:spMkLst>
        </pc:spChg>
        <pc:spChg chg="add del">
          <ac:chgData name="Tamjid Ahsan" userId="15c1a18861ae33e8" providerId="LiveId" clId="{F65C8AF1-BF7A-4C4A-A5CD-92A826C11E09}" dt="2021-06-21T00:50:56.887" v="879" actId="26606"/>
          <ac:spMkLst>
            <pc:docMk/>
            <pc:sldMk cId="696692814" sldId="262"/>
            <ac:spMk id="63" creationId="{8B068B58-6F94-4AFF-A8A7-18573884D6CD}"/>
          </ac:spMkLst>
        </pc:spChg>
        <pc:spChg chg="add del">
          <ac:chgData name="Tamjid Ahsan" userId="15c1a18861ae33e8" providerId="LiveId" clId="{F65C8AF1-BF7A-4C4A-A5CD-92A826C11E09}" dt="2021-06-21T00:50:56.887" v="879" actId="26606"/>
          <ac:spMkLst>
            <pc:docMk/>
            <pc:sldMk cId="696692814" sldId="262"/>
            <ac:spMk id="65" creationId="{21BDEC81-16A7-4451-B893-C15000083B77}"/>
          </ac:spMkLst>
        </pc:spChg>
        <pc:spChg chg="add del">
          <ac:chgData name="Tamjid Ahsan" userId="15c1a18861ae33e8" providerId="LiveId" clId="{F65C8AF1-BF7A-4C4A-A5CD-92A826C11E09}" dt="2021-06-21T00:50:56.887" v="879" actId="26606"/>
          <ac:spMkLst>
            <pc:docMk/>
            <pc:sldMk cId="696692814" sldId="262"/>
            <ac:spMk id="66" creationId="{BE5B028C-7535-45E5-9D2C-32C50D0E0E43}"/>
          </ac:spMkLst>
        </pc:spChg>
        <pc:spChg chg="add del mod modVis">
          <ac:chgData name="Tamjid Ahsan" userId="15c1a18861ae33e8" providerId="LiveId" clId="{F65C8AF1-BF7A-4C4A-A5CD-92A826C11E09}" dt="2021-06-27T15:37:41.125" v="3865"/>
          <ac:spMkLst>
            <pc:docMk/>
            <pc:sldMk cId="696692814" sldId="262"/>
            <ac:spMk id="68" creationId="{B712E947-0734-45F9-9C4F-41114EC3A33E}"/>
          </ac:spMkLst>
        </pc:spChg>
        <pc:grpChg chg="add del">
          <ac:chgData name="Tamjid Ahsan" userId="15c1a18861ae33e8" providerId="LiveId" clId="{F65C8AF1-BF7A-4C4A-A5CD-92A826C11E09}" dt="2021-06-21T00:49:11.423" v="851" actId="26606"/>
          <ac:grpSpMkLst>
            <pc:docMk/>
            <pc:sldMk cId="696692814" sldId="262"/>
            <ac:grpSpMk id="15" creationId="{5995D10D-E9C9-47DB-AE7E-801FEF38F5C9}"/>
          </ac:grpSpMkLst>
        </pc:grpChg>
        <pc:grpChg chg="add del">
          <ac:chgData name="Tamjid Ahsan" userId="15c1a18861ae33e8" providerId="LiveId" clId="{F65C8AF1-BF7A-4C4A-A5CD-92A826C11E09}" dt="2021-06-21T00:49:11.423" v="851" actId="26606"/>
          <ac:grpSpMkLst>
            <pc:docMk/>
            <pc:sldMk cId="696692814" sldId="262"/>
            <ac:grpSpMk id="19" creationId="{828A5161-06F1-46CF-8AD7-844680A59E13}"/>
          </ac:grpSpMkLst>
        </pc:grpChg>
        <pc:grpChg chg="add del">
          <ac:chgData name="Tamjid Ahsan" userId="15c1a18861ae33e8" providerId="LiveId" clId="{F65C8AF1-BF7A-4C4A-A5CD-92A826C11E09}" dt="2021-06-21T00:50:30.844" v="869" actId="26606"/>
          <ac:grpSpMkLst>
            <pc:docMk/>
            <pc:sldMk cId="696692814" sldId="262"/>
            <ac:grpSpMk id="22" creationId="{5995D10D-E9C9-47DB-AE7E-801FEF38F5C9}"/>
          </ac:grpSpMkLst>
        </pc:grpChg>
        <pc:grpChg chg="add del">
          <ac:chgData name="Tamjid Ahsan" userId="15c1a18861ae33e8" providerId="LiveId" clId="{F65C8AF1-BF7A-4C4A-A5CD-92A826C11E09}" dt="2021-06-21T00:50:30.844" v="869" actId="26606"/>
          <ac:grpSpMkLst>
            <pc:docMk/>
            <pc:sldMk cId="696692814" sldId="262"/>
            <ac:grpSpMk id="25" creationId="{828A5161-06F1-46CF-8AD7-844680A59E13}"/>
          </ac:grpSpMkLst>
        </pc:grpChg>
        <pc:grpChg chg="add del">
          <ac:chgData name="Tamjid Ahsan" userId="15c1a18861ae33e8" providerId="LiveId" clId="{F65C8AF1-BF7A-4C4A-A5CD-92A826C11E09}" dt="2021-06-21T00:49:19.426" v="853" actId="26606"/>
          <ac:grpSpMkLst>
            <pc:docMk/>
            <pc:sldMk cId="696692814" sldId="262"/>
            <ac:grpSpMk id="29" creationId="{7AE4DA56-A2BC-4A15-8C1F-27D1DAAEFB15}"/>
          </ac:grpSpMkLst>
        </pc:grpChg>
        <pc:grpChg chg="add del">
          <ac:chgData name="Tamjid Ahsan" userId="15c1a18861ae33e8" providerId="LiveId" clId="{F65C8AF1-BF7A-4C4A-A5CD-92A826C11E09}" dt="2021-06-21T00:49:19.426" v="853" actId="26606"/>
          <ac:grpSpMkLst>
            <pc:docMk/>
            <pc:sldMk cId="696692814" sldId="262"/>
            <ac:grpSpMk id="32" creationId="{E27AF472-EAE3-4572-AB69-B92BD10DBC6D}"/>
          </ac:grpSpMkLst>
        </pc:grpChg>
        <pc:grpChg chg="add del">
          <ac:chgData name="Tamjid Ahsan" userId="15c1a18861ae33e8" providerId="LiveId" clId="{F65C8AF1-BF7A-4C4A-A5CD-92A826C11E09}" dt="2021-06-21T00:50:47.068" v="873" actId="26606"/>
          <ac:grpSpMkLst>
            <pc:docMk/>
            <pc:sldMk cId="696692814" sldId="262"/>
            <ac:grpSpMk id="34" creationId="{12B3290A-D3BF-4B87-B55B-FD9A98B49727}"/>
          </ac:grpSpMkLst>
        </pc:grpChg>
        <pc:grpChg chg="add del">
          <ac:chgData name="Tamjid Ahsan" userId="15c1a18861ae33e8" providerId="LiveId" clId="{F65C8AF1-BF7A-4C4A-A5CD-92A826C11E09}" dt="2021-06-21T00:49:30.025" v="857" actId="26606"/>
          <ac:grpSpMkLst>
            <pc:docMk/>
            <pc:sldMk cId="696692814" sldId="262"/>
            <ac:grpSpMk id="41" creationId="{7AE4DA56-A2BC-4A15-8C1F-27D1DAAEFB15}"/>
          </ac:grpSpMkLst>
        </pc:grpChg>
        <pc:grpChg chg="add del">
          <ac:chgData name="Tamjid Ahsan" userId="15c1a18861ae33e8" providerId="LiveId" clId="{F65C8AF1-BF7A-4C4A-A5CD-92A826C11E09}" dt="2021-06-21T00:49:30.025" v="857" actId="26606"/>
          <ac:grpSpMkLst>
            <pc:docMk/>
            <pc:sldMk cId="696692814" sldId="262"/>
            <ac:grpSpMk id="43" creationId="{E27AF472-EAE3-4572-AB69-B92BD10DBC6D}"/>
          </ac:grpSpMkLst>
        </pc:grpChg>
        <pc:grpChg chg="add del">
          <ac:chgData name="Tamjid Ahsan" userId="15c1a18861ae33e8" providerId="LiveId" clId="{F65C8AF1-BF7A-4C4A-A5CD-92A826C11E09}" dt="2021-06-27T15:37:41.125" v="3865"/>
          <ac:grpSpMkLst>
            <pc:docMk/>
            <pc:sldMk cId="696692814" sldId="262"/>
            <ac:grpSpMk id="69" creationId="{12B3290A-D3BF-4B87-B55B-FD9A98B49727}"/>
          </ac:grpSpMkLst>
        </pc:grpChg>
        <pc:picChg chg="add del mod">
          <ac:chgData name="Tamjid Ahsan" userId="15c1a18861ae33e8" providerId="LiveId" clId="{F65C8AF1-BF7A-4C4A-A5CD-92A826C11E09}" dt="2021-06-27T14:24:38.008" v="3261" actId="478"/>
          <ac:picMkLst>
            <pc:docMk/>
            <pc:sldMk cId="696692814" sldId="262"/>
            <ac:picMk id="5" creationId="{0DBA537D-BE26-490B-BC71-B4C9531735CA}"/>
          </ac:picMkLst>
        </pc:picChg>
        <pc:picChg chg="add del mod ord">
          <ac:chgData name="Tamjid Ahsan" userId="15c1a18861ae33e8" providerId="LiveId" clId="{F65C8AF1-BF7A-4C4A-A5CD-92A826C11E09}" dt="2021-06-27T14:27:56.514" v="3277" actId="478"/>
          <ac:picMkLst>
            <pc:docMk/>
            <pc:sldMk cId="696692814" sldId="262"/>
            <ac:picMk id="6" creationId="{10C76870-E1EB-4AAB-B7C1-91AED39858D5}"/>
          </ac:picMkLst>
        </pc:picChg>
        <pc:picChg chg="add del mod ord modCrop">
          <ac:chgData name="Tamjid Ahsan" userId="15c1a18861ae33e8" providerId="LiveId" clId="{F65C8AF1-BF7A-4C4A-A5CD-92A826C11E09}" dt="2021-06-27T14:25:18.412" v="3262" actId="478"/>
          <ac:picMkLst>
            <pc:docMk/>
            <pc:sldMk cId="696692814" sldId="262"/>
            <ac:picMk id="8" creationId="{E9B7E4D5-A2C2-4BF6-8C40-D5BF86199FCC}"/>
          </ac:picMkLst>
        </pc:picChg>
        <pc:picChg chg="add mod modCrop">
          <ac:chgData name="Tamjid Ahsan" userId="15c1a18861ae33e8" providerId="LiveId" clId="{F65C8AF1-BF7A-4C4A-A5CD-92A826C11E09}" dt="2021-06-27T14:58:32.836" v="3514" actId="1076"/>
          <ac:picMkLst>
            <pc:docMk/>
            <pc:sldMk cId="696692814" sldId="262"/>
            <ac:picMk id="9" creationId="{C11FFF7D-C857-439A-857A-3B35FBAA83C6}"/>
          </ac:picMkLst>
        </pc:picChg>
        <pc:picChg chg="add del">
          <ac:chgData name="Tamjid Ahsan" userId="15c1a18861ae33e8" providerId="LiveId" clId="{F65C8AF1-BF7A-4C4A-A5CD-92A826C11E09}" dt="2021-06-21T00:50:23.091" v="867" actId="26606"/>
          <ac:picMkLst>
            <pc:docMk/>
            <pc:sldMk cId="696692814" sldId="262"/>
            <ac:picMk id="12" creationId="{B0DAC8FB-A162-44E3-A606-C855A03A5B09}"/>
          </ac:picMkLst>
        </pc:picChg>
        <pc:picChg chg="add del">
          <ac:chgData name="Tamjid Ahsan" userId="15c1a18861ae33e8" providerId="LiveId" clId="{F65C8AF1-BF7A-4C4A-A5CD-92A826C11E09}" dt="2021-06-21T00:49:28.700" v="855" actId="26606"/>
          <ac:picMkLst>
            <pc:docMk/>
            <pc:sldMk cId="696692814" sldId="262"/>
            <ac:picMk id="17" creationId="{B0DAC8FB-A162-44E3-A606-C855A03A5B09}"/>
          </ac:picMkLst>
        </pc:picChg>
        <pc:picChg chg="add del">
          <ac:chgData name="Tamjid Ahsan" userId="15c1a18861ae33e8" providerId="LiveId" clId="{F65C8AF1-BF7A-4C4A-A5CD-92A826C11E09}" dt="2021-06-21T00:50:08.750" v="865" actId="26606"/>
          <ac:picMkLst>
            <pc:docMk/>
            <pc:sldMk cId="696692814" sldId="262"/>
            <ac:picMk id="49" creationId="{B0DAC8FB-A162-44E3-A606-C855A03A5B09}"/>
          </ac:picMkLst>
        </pc:picChg>
        <pc:picChg chg="add del">
          <ac:chgData name="Tamjid Ahsan" userId="15c1a18861ae33e8" providerId="LiveId" clId="{F65C8AF1-BF7A-4C4A-A5CD-92A826C11E09}" dt="2021-06-21T00:50:54.810" v="875" actId="26606"/>
          <ac:picMkLst>
            <pc:docMk/>
            <pc:sldMk cId="696692814" sldId="262"/>
            <ac:picMk id="52" creationId="{B0DAC8FB-A162-44E3-A606-C855A03A5B09}"/>
          </ac:picMkLst>
        </pc:picChg>
        <pc:picChg chg="add del">
          <ac:chgData name="Tamjid Ahsan" userId="15c1a18861ae33e8" providerId="LiveId" clId="{F65C8AF1-BF7A-4C4A-A5CD-92A826C11E09}" dt="2021-06-21T00:50:56.062" v="877" actId="26606"/>
          <ac:picMkLst>
            <pc:docMk/>
            <pc:sldMk cId="696692814" sldId="262"/>
            <ac:picMk id="58" creationId="{C4720EDA-E218-43A9-8817-08F09F4DB6CA}"/>
          </ac:picMkLst>
        </pc:picChg>
        <pc:picChg chg="add del">
          <ac:chgData name="Tamjid Ahsan" userId="15c1a18861ae33e8" providerId="LiveId" clId="{F65C8AF1-BF7A-4C4A-A5CD-92A826C11E09}" dt="2021-06-21T00:50:56.887" v="879" actId="26606"/>
          <ac:picMkLst>
            <pc:docMk/>
            <pc:sldMk cId="696692814" sldId="262"/>
            <ac:picMk id="64" creationId="{B0DAC8FB-A162-44E3-A606-C855A03A5B09}"/>
          </ac:picMkLst>
        </pc:picChg>
        <pc:picChg chg="add del mod">
          <ac:chgData name="Tamjid Ahsan" userId="15c1a18861ae33e8" providerId="LiveId" clId="{F65C8AF1-BF7A-4C4A-A5CD-92A826C11E09}" dt="2021-06-27T14:25:55.954" v="3270" actId="478"/>
          <ac:picMkLst>
            <pc:docMk/>
            <pc:sldMk cId="696692814" sldId="262"/>
            <ac:picMk id="1026" creationId="{386FBBC2-558A-4B69-A324-5797884823C9}"/>
          </ac:picMkLst>
        </pc:picChg>
        <pc:picChg chg="add del mod">
          <ac:chgData name="Tamjid Ahsan" userId="15c1a18861ae33e8" providerId="LiveId" clId="{F65C8AF1-BF7A-4C4A-A5CD-92A826C11E09}" dt="2021-06-27T14:27:02.816" v="3274" actId="478"/>
          <ac:picMkLst>
            <pc:docMk/>
            <pc:sldMk cId="696692814" sldId="262"/>
            <ac:picMk id="1028" creationId="{7DDF65AC-A569-4F59-A259-5F8301985334}"/>
          </ac:picMkLst>
        </pc:picChg>
        <pc:picChg chg="add mod">
          <ac:chgData name="Tamjid Ahsan" userId="15c1a18861ae33e8" providerId="LiveId" clId="{F65C8AF1-BF7A-4C4A-A5CD-92A826C11E09}" dt="2021-06-27T14:28:51.783" v="3286" actId="14100"/>
          <ac:picMkLst>
            <pc:docMk/>
            <pc:sldMk cId="696692814" sldId="262"/>
            <ac:picMk id="1030" creationId="{90D7AC54-1AB7-4CC1-8BF4-DD3694DF28F4}"/>
          </ac:picMkLst>
        </pc:picChg>
      </pc:sldChg>
      <pc:sldChg chg="addSp delSp modSp new mod ord modTransition modNotesTx">
        <pc:chgData name="Tamjid Ahsan" userId="15c1a18861ae33e8" providerId="LiveId" clId="{F65C8AF1-BF7A-4C4A-A5CD-92A826C11E09}" dt="2021-06-24T20:49:55.584" v="2868" actId="20577"/>
        <pc:sldMkLst>
          <pc:docMk/>
          <pc:sldMk cId="3335710826" sldId="263"/>
        </pc:sldMkLst>
        <pc:spChg chg="mod">
          <ac:chgData name="Tamjid Ahsan" userId="15c1a18861ae33e8" providerId="LiveId" clId="{F65C8AF1-BF7A-4C4A-A5CD-92A826C11E09}" dt="2021-06-21T00:59:14.222" v="1007" actId="1076"/>
          <ac:spMkLst>
            <pc:docMk/>
            <pc:sldMk cId="3335710826" sldId="263"/>
            <ac:spMk id="2" creationId="{B7F701BA-B602-4E6F-A45D-35EE8371BF45}"/>
          </ac:spMkLst>
        </pc:spChg>
        <pc:spChg chg="del">
          <ac:chgData name="Tamjid Ahsan" userId="15c1a18861ae33e8" providerId="LiveId" clId="{F65C8AF1-BF7A-4C4A-A5CD-92A826C11E09}" dt="2021-06-20T23:46:48.843" v="320"/>
          <ac:spMkLst>
            <pc:docMk/>
            <pc:sldMk cId="3335710826" sldId="263"/>
            <ac:spMk id="3" creationId="{F84594F7-A85C-4461-B619-B7BBAA9F7F62}"/>
          </ac:spMkLst>
        </pc:spChg>
        <pc:picChg chg="add mod ord">
          <ac:chgData name="Tamjid Ahsan" userId="15c1a18861ae33e8" providerId="LiveId" clId="{F65C8AF1-BF7A-4C4A-A5CD-92A826C11E09}" dt="2021-06-21T00:57:29.933" v="998" actId="167"/>
          <ac:picMkLst>
            <pc:docMk/>
            <pc:sldMk cId="3335710826" sldId="263"/>
            <ac:picMk id="5" creationId="{0519C1C4-3867-4ED5-858C-38A58D2CBD6C}"/>
          </ac:picMkLst>
        </pc:picChg>
      </pc:sldChg>
      <pc:sldChg chg="addSp delSp modSp new mod ord modTransition setBg setClrOvrMap delDesignElem">
        <pc:chgData name="Tamjid Ahsan" userId="15c1a18861ae33e8" providerId="LiveId" clId="{F65C8AF1-BF7A-4C4A-A5CD-92A826C11E09}" dt="2021-07-01T11:36:39.591" v="4172" actId="20577"/>
        <pc:sldMkLst>
          <pc:docMk/>
          <pc:sldMk cId="3698540937" sldId="264"/>
        </pc:sldMkLst>
        <pc:spChg chg="mod">
          <ac:chgData name="Tamjid Ahsan" userId="15c1a18861ae33e8" providerId="LiveId" clId="{F65C8AF1-BF7A-4C4A-A5CD-92A826C11E09}" dt="2021-07-01T11:36:39.591" v="4172" actId="20577"/>
          <ac:spMkLst>
            <pc:docMk/>
            <pc:sldMk cId="3698540937" sldId="264"/>
            <ac:spMk id="2" creationId="{E888FD37-D4BD-4BDB-B3E3-27D78ACF909E}"/>
          </ac:spMkLst>
        </pc:spChg>
        <pc:spChg chg="del">
          <ac:chgData name="Tamjid Ahsan" userId="15c1a18861ae33e8" providerId="LiveId" clId="{F65C8AF1-BF7A-4C4A-A5CD-92A826C11E09}" dt="2021-06-20T23:55:40.570" v="324"/>
          <ac:spMkLst>
            <pc:docMk/>
            <pc:sldMk cId="3698540937" sldId="264"/>
            <ac:spMk id="3" creationId="{4B90DAD6-9EC5-4AC3-B516-8B071457EF49}"/>
          </ac:spMkLst>
        </pc:spChg>
        <pc:spChg chg="add del mod">
          <ac:chgData name="Tamjid Ahsan" userId="15c1a18861ae33e8" providerId="LiveId" clId="{F65C8AF1-BF7A-4C4A-A5CD-92A826C11E09}" dt="2021-06-27T15:32:59.819" v="3802" actId="478"/>
          <ac:spMkLst>
            <pc:docMk/>
            <pc:sldMk cId="3698540937" sldId="264"/>
            <ac:spMk id="4" creationId="{FD2050CE-B423-4908-B1CA-585706C61598}"/>
          </ac:spMkLst>
        </pc:spChg>
        <pc:spChg chg="add del">
          <ac:chgData name="Tamjid Ahsan" userId="15c1a18861ae33e8" providerId="LiveId" clId="{F65C8AF1-BF7A-4C4A-A5CD-92A826C11E09}" dt="2021-06-20T23:57:50.233" v="343" actId="26606"/>
          <ac:spMkLst>
            <pc:docMk/>
            <pc:sldMk cId="3698540937" sldId="264"/>
            <ac:spMk id="17" creationId="{B1DB3CA3-B1A8-4590-A7E8-AC68A9B8BA79}"/>
          </ac:spMkLst>
        </pc:spChg>
        <pc:spChg chg="add del">
          <ac:chgData name="Tamjid Ahsan" userId="15c1a18861ae33e8" providerId="LiveId" clId="{F65C8AF1-BF7A-4C4A-A5CD-92A826C11E09}" dt="2021-06-27T15:37:41.125" v="3865"/>
          <ac:spMkLst>
            <pc:docMk/>
            <pc:sldMk cId="3698540937" sldId="264"/>
            <ac:spMk id="18" creationId="{928F64C6-FE22-4FC1-A763-DFCC514811BD}"/>
          </ac:spMkLst>
        </pc:spChg>
        <pc:spChg chg="add del">
          <ac:chgData name="Tamjid Ahsan" userId="15c1a18861ae33e8" providerId="LiveId" clId="{F65C8AF1-BF7A-4C4A-A5CD-92A826C11E09}" dt="2021-06-20T23:57:50.233" v="343" actId="26606"/>
          <ac:spMkLst>
            <pc:docMk/>
            <pc:sldMk cId="3698540937" sldId="264"/>
            <ac:spMk id="20" creationId="{0EFD753D-6A49-46DD-9E82-AA6E2C62B461}"/>
          </ac:spMkLst>
        </pc:spChg>
        <pc:spChg chg="add del">
          <ac:chgData name="Tamjid Ahsan" userId="15c1a18861ae33e8" providerId="LiveId" clId="{F65C8AF1-BF7A-4C4A-A5CD-92A826C11E09}" dt="2021-06-20T23:57:50.233" v="343" actId="26606"/>
          <ac:spMkLst>
            <pc:docMk/>
            <pc:sldMk cId="3698540937" sldId="264"/>
            <ac:spMk id="22" creationId="{138A5824-1F4A-4EE7-BC13-5BB48FC0809B}"/>
          </ac:spMkLst>
        </pc:spChg>
        <pc:spChg chg="add del">
          <ac:chgData name="Tamjid Ahsan" userId="15c1a18861ae33e8" providerId="LiveId" clId="{F65C8AF1-BF7A-4C4A-A5CD-92A826C11E09}" dt="2021-06-20T23:57:50.233" v="343" actId="26606"/>
          <ac:spMkLst>
            <pc:docMk/>
            <pc:sldMk cId="3698540937" sldId="264"/>
            <ac:spMk id="24" creationId="{0F8BFD3B-29FB-4A95-BB51-220F8A6C5746}"/>
          </ac:spMkLst>
        </pc:spChg>
        <pc:spChg chg="add del">
          <ac:chgData name="Tamjid Ahsan" userId="15c1a18861ae33e8" providerId="LiveId" clId="{F65C8AF1-BF7A-4C4A-A5CD-92A826C11E09}" dt="2021-06-20T23:57:58.860" v="345" actId="26606"/>
          <ac:spMkLst>
            <pc:docMk/>
            <pc:sldMk cId="3698540937" sldId="264"/>
            <ac:spMk id="26" creationId="{769201C5-687E-46FB-BA72-23BA40BFEE1E}"/>
          </ac:spMkLst>
        </pc:spChg>
        <pc:spChg chg="add del">
          <ac:chgData name="Tamjid Ahsan" userId="15c1a18861ae33e8" providerId="LiveId" clId="{F65C8AF1-BF7A-4C4A-A5CD-92A826C11E09}" dt="2021-06-20T23:57:58.860" v="345" actId="26606"/>
          <ac:spMkLst>
            <pc:docMk/>
            <pc:sldMk cId="3698540937" sldId="264"/>
            <ac:spMk id="27" creationId="{8DF8AE6E-38CD-4B2A-8E02-F099DD30EF40}"/>
          </ac:spMkLst>
        </pc:spChg>
        <pc:spChg chg="add del">
          <ac:chgData name="Tamjid Ahsan" userId="15c1a18861ae33e8" providerId="LiveId" clId="{F65C8AF1-BF7A-4C4A-A5CD-92A826C11E09}" dt="2021-06-20T23:57:58.860" v="345" actId="26606"/>
          <ac:spMkLst>
            <pc:docMk/>
            <pc:sldMk cId="3698540937" sldId="264"/>
            <ac:spMk id="28" creationId="{339141A8-FDFD-4ABE-A499-72C9669F4BE6}"/>
          </ac:spMkLst>
        </pc:spChg>
        <pc:spChg chg="add del">
          <ac:chgData name="Tamjid Ahsan" userId="15c1a18861ae33e8" providerId="LiveId" clId="{F65C8AF1-BF7A-4C4A-A5CD-92A826C11E09}" dt="2021-06-20T23:57:58.860" v="345" actId="26606"/>
          <ac:spMkLst>
            <pc:docMk/>
            <pc:sldMk cId="3698540937" sldId="264"/>
            <ac:spMk id="29" creationId="{23293907-0F26-4752-BCD0-3AC2C5026383}"/>
          </ac:spMkLst>
        </pc:spChg>
        <pc:spChg chg="add del">
          <ac:chgData name="Tamjid Ahsan" userId="15c1a18861ae33e8" providerId="LiveId" clId="{F65C8AF1-BF7A-4C4A-A5CD-92A826C11E09}" dt="2021-06-20T23:57:58.860" v="345" actId="26606"/>
          <ac:spMkLst>
            <pc:docMk/>
            <pc:sldMk cId="3698540937" sldId="264"/>
            <ac:spMk id="30" creationId="{8A439E11-755A-4258-859D-56A6B6AFCB66}"/>
          </ac:spMkLst>
        </pc:spChg>
        <pc:spChg chg="add del">
          <ac:chgData name="Tamjid Ahsan" userId="15c1a18861ae33e8" providerId="LiveId" clId="{F65C8AF1-BF7A-4C4A-A5CD-92A826C11E09}" dt="2021-06-20T23:57:58.860" v="345" actId="26606"/>
          <ac:spMkLst>
            <pc:docMk/>
            <pc:sldMk cId="3698540937" sldId="264"/>
            <ac:spMk id="31" creationId="{1E32D174-F8A9-4FF0-8888-1B4F5E184961}"/>
          </ac:spMkLst>
        </pc:spChg>
        <pc:spChg chg="add del">
          <ac:chgData name="Tamjid Ahsan" userId="15c1a18861ae33e8" providerId="LiveId" clId="{F65C8AF1-BF7A-4C4A-A5CD-92A826C11E09}" dt="2021-06-20T23:57:58.860" v="345" actId="26606"/>
          <ac:spMkLst>
            <pc:docMk/>
            <pc:sldMk cId="3698540937" sldId="264"/>
            <ac:spMk id="32" creationId="{E916EF49-F958-4F28-A999-F8FA8D09AF86}"/>
          </ac:spMkLst>
        </pc:spChg>
        <pc:spChg chg="add del">
          <ac:chgData name="Tamjid Ahsan" userId="15c1a18861ae33e8" providerId="LiveId" clId="{F65C8AF1-BF7A-4C4A-A5CD-92A826C11E09}" dt="2021-06-20T23:57:58.860" v="345" actId="26606"/>
          <ac:spMkLst>
            <pc:docMk/>
            <pc:sldMk cId="3698540937" sldId="264"/>
            <ac:spMk id="33" creationId="{3A4768A8-6637-4683-8BEC-6882636E47E5}"/>
          </ac:spMkLst>
        </pc:spChg>
        <pc:spChg chg="add del">
          <ac:chgData name="Tamjid Ahsan" userId="15c1a18861ae33e8" providerId="LiveId" clId="{F65C8AF1-BF7A-4C4A-A5CD-92A826C11E09}" dt="2021-06-20T23:57:58.860" v="345" actId="26606"/>
          <ac:spMkLst>
            <pc:docMk/>
            <pc:sldMk cId="3698540937" sldId="264"/>
            <ac:spMk id="34" creationId="{A7665D74-DFEA-412C-928C-F090E67084F3}"/>
          </ac:spMkLst>
        </pc:spChg>
        <pc:spChg chg="add mod">
          <ac:chgData name="Tamjid Ahsan" userId="15c1a18861ae33e8" providerId="LiveId" clId="{F65C8AF1-BF7A-4C4A-A5CD-92A826C11E09}" dt="2021-06-27T15:38:19.915" v="3867" actId="1076"/>
          <ac:spMkLst>
            <pc:docMk/>
            <pc:sldMk cId="3698540937" sldId="264"/>
            <ac:spMk id="35" creationId="{60601A74-6E4C-4FB7-A859-F3B523ADBA8B}"/>
          </ac:spMkLst>
        </pc:spChg>
        <pc:spChg chg="add del">
          <ac:chgData name="Tamjid Ahsan" userId="15c1a18861ae33e8" providerId="LiveId" clId="{F65C8AF1-BF7A-4C4A-A5CD-92A826C11E09}" dt="2021-06-20T23:57:58.860" v="345" actId="26606"/>
          <ac:spMkLst>
            <pc:docMk/>
            <pc:sldMk cId="3698540937" sldId="264"/>
            <ac:spMk id="36" creationId="{3E84BD56-679D-4E0C-9C9B-D694ABF07373}"/>
          </ac:spMkLst>
        </pc:spChg>
        <pc:spChg chg="add del">
          <ac:chgData name="Tamjid Ahsan" userId="15c1a18861ae33e8" providerId="LiveId" clId="{F65C8AF1-BF7A-4C4A-A5CD-92A826C11E09}" dt="2021-06-20T23:57:58.860" v="345" actId="26606"/>
          <ac:spMkLst>
            <pc:docMk/>
            <pc:sldMk cId="3698540937" sldId="264"/>
            <ac:spMk id="38" creationId="{2335FEDF-EF88-4E68-9CF7-5A72EF32AFC2}"/>
          </ac:spMkLst>
        </pc:spChg>
        <pc:spChg chg="add del">
          <ac:chgData name="Tamjid Ahsan" userId="15c1a18861ae33e8" providerId="LiveId" clId="{F65C8AF1-BF7A-4C4A-A5CD-92A826C11E09}" dt="2021-06-20T23:57:58.860" v="345" actId="26606"/>
          <ac:spMkLst>
            <pc:docMk/>
            <pc:sldMk cId="3698540937" sldId="264"/>
            <ac:spMk id="40" creationId="{837A7BE2-DF08-4ECE-A520-13927DBF4C5E}"/>
          </ac:spMkLst>
        </pc:spChg>
        <pc:picChg chg="add del mod ord">
          <ac:chgData name="Tamjid Ahsan" userId="15c1a18861ae33e8" providerId="LiveId" clId="{F65C8AF1-BF7A-4C4A-A5CD-92A826C11E09}" dt="2021-06-27T15:24:15.415" v="3725" actId="478"/>
          <ac:picMkLst>
            <pc:docMk/>
            <pc:sldMk cId="3698540937" sldId="264"/>
            <ac:picMk id="5" creationId="{6D281BDB-EB25-416D-95A6-B2AD4F5E261C}"/>
          </ac:picMkLst>
        </pc:picChg>
        <pc:picChg chg="add del mod">
          <ac:chgData name="Tamjid Ahsan" userId="15c1a18861ae33e8" providerId="LiveId" clId="{F65C8AF1-BF7A-4C4A-A5CD-92A826C11E09}" dt="2021-06-27T15:24:15.415" v="3725" actId="478"/>
          <ac:picMkLst>
            <pc:docMk/>
            <pc:sldMk cId="3698540937" sldId="264"/>
            <ac:picMk id="7" creationId="{9A69BC87-4EE4-4731-8DA7-DD2705D9B907}"/>
          </ac:picMkLst>
        </pc:picChg>
        <pc:picChg chg="add del mod ord">
          <ac:chgData name="Tamjid Ahsan" userId="15c1a18861ae33e8" providerId="LiveId" clId="{F65C8AF1-BF7A-4C4A-A5CD-92A826C11E09}" dt="2021-06-27T15:24:15.415" v="3725" actId="478"/>
          <ac:picMkLst>
            <pc:docMk/>
            <pc:sldMk cId="3698540937" sldId="264"/>
            <ac:picMk id="9" creationId="{14605D2F-EDA4-4EF3-9CAD-4A07D74884A5}"/>
          </ac:picMkLst>
        </pc:picChg>
        <pc:picChg chg="add del mod ord">
          <ac:chgData name="Tamjid Ahsan" userId="15c1a18861ae33e8" providerId="LiveId" clId="{F65C8AF1-BF7A-4C4A-A5CD-92A826C11E09}" dt="2021-06-27T15:24:15.415" v="3725" actId="478"/>
          <ac:picMkLst>
            <pc:docMk/>
            <pc:sldMk cId="3698540937" sldId="264"/>
            <ac:picMk id="11" creationId="{D0BF2BD9-A289-4F50-BEBD-A5C1917FA780}"/>
          </ac:picMkLst>
        </pc:picChg>
        <pc:picChg chg="add del mod ord">
          <ac:chgData name="Tamjid Ahsan" userId="15c1a18861ae33e8" providerId="LiveId" clId="{F65C8AF1-BF7A-4C4A-A5CD-92A826C11E09}" dt="2021-06-27T15:24:15.415" v="3725" actId="478"/>
          <ac:picMkLst>
            <pc:docMk/>
            <pc:sldMk cId="3698540937" sldId="264"/>
            <ac:picMk id="13" creationId="{986D46D3-D4DC-4239-9BE2-A66A00E90B44}"/>
          </ac:picMkLst>
        </pc:picChg>
        <pc:picChg chg="add del mod">
          <ac:chgData name="Tamjid Ahsan" userId="15c1a18861ae33e8" providerId="LiveId" clId="{F65C8AF1-BF7A-4C4A-A5CD-92A826C11E09}" dt="2021-06-24T01:15:44.240" v="2634" actId="21"/>
          <ac:picMkLst>
            <pc:docMk/>
            <pc:sldMk cId="3698540937" sldId="264"/>
            <ac:picMk id="1026" creationId="{82B8E51C-466F-4D75-9A39-EBECA906CDAC}"/>
          </ac:picMkLst>
        </pc:picChg>
        <pc:picChg chg="add del mod">
          <ac:chgData name="Tamjid Ahsan" userId="15c1a18861ae33e8" providerId="LiveId" clId="{F65C8AF1-BF7A-4C4A-A5CD-92A826C11E09}" dt="2021-06-27T15:33:06.983" v="3804" actId="478"/>
          <ac:picMkLst>
            <pc:docMk/>
            <pc:sldMk cId="3698540937" sldId="264"/>
            <ac:picMk id="9218" creationId="{0BF3360B-E653-4715-8C2E-D761F22F6F6F}"/>
          </ac:picMkLst>
        </pc:picChg>
        <pc:picChg chg="add mod">
          <ac:chgData name="Tamjid Ahsan" userId="15c1a18861ae33e8" providerId="LiveId" clId="{F65C8AF1-BF7A-4C4A-A5CD-92A826C11E09}" dt="2021-06-27T15:35:47.471" v="3824" actId="14100"/>
          <ac:picMkLst>
            <pc:docMk/>
            <pc:sldMk cId="3698540937" sldId="264"/>
            <ac:picMk id="9220" creationId="{209F89D2-2F94-42A1-BE29-D79570299489}"/>
          </ac:picMkLst>
        </pc:picChg>
        <pc:picChg chg="add mod">
          <ac:chgData name="Tamjid Ahsan" userId="15c1a18861ae33e8" providerId="LiveId" clId="{F65C8AF1-BF7A-4C4A-A5CD-92A826C11E09}" dt="2021-06-27T15:35:51.105" v="3825" actId="14100"/>
          <ac:picMkLst>
            <pc:docMk/>
            <pc:sldMk cId="3698540937" sldId="264"/>
            <ac:picMk id="9222" creationId="{390D4319-E6CC-4501-8F4E-CE3E79958C12}"/>
          </ac:picMkLst>
        </pc:picChg>
        <pc:picChg chg="add mod">
          <ac:chgData name="Tamjid Ahsan" userId="15c1a18861ae33e8" providerId="LiveId" clId="{F65C8AF1-BF7A-4C4A-A5CD-92A826C11E09}" dt="2021-06-27T15:36:35.922" v="3834" actId="14100"/>
          <ac:picMkLst>
            <pc:docMk/>
            <pc:sldMk cId="3698540937" sldId="264"/>
            <ac:picMk id="9224" creationId="{FC0269FD-85F5-43E6-852F-41C36169CA56}"/>
          </ac:picMkLst>
        </pc:picChg>
        <pc:picChg chg="add mod">
          <ac:chgData name="Tamjid Ahsan" userId="15c1a18861ae33e8" providerId="LiveId" clId="{F65C8AF1-BF7A-4C4A-A5CD-92A826C11E09}" dt="2021-06-27T15:36:11.499" v="3829" actId="14100"/>
          <ac:picMkLst>
            <pc:docMk/>
            <pc:sldMk cId="3698540937" sldId="264"/>
            <ac:picMk id="9226" creationId="{23D48CB1-7219-4EF4-894E-D9CE87CAF1A2}"/>
          </ac:picMkLst>
        </pc:picChg>
        <pc:picChg chg="add mod">
          <ac:chgData name="Tamjid Ahsan" userId="15c1a18861ae33e8" providerId="LiveId" clId="{F65C8AF1-BF7A-4C4A-A5CD-92A826C11E09}" dt="2021-06-27T15:36:03.656" v="3827" actId="14100"/>
          <ac:picMkLst>
            <pc:docMk/>
            <pc:sldMk cId="3698540937" sldId="264"/>
            <ac:picMk id="9228" creationId="{0D3BF882-8252-4256-8B2A-7BED863C46E0}"/>
          </ac:picMkLst>
        </pc:picChg>
        <pc:cxnChg chg="add mod">
          <ac:chgData name="Tamjid Ahsan" userId="15c1a18861ae33e8" providerId="LiveId" clId="{F65C8AF1-BF7A-4C4A-A5CD-92A826C11E09}" dt="2021-06-27T15:39:52.033" v="3882" actId="692"/>
          <ac:cxnSpMkLst>
            <pc:docMk/>
            <pc:sldMk cId="3698540937" sldId="264"/>
            <ac:cxnSpMk id="8" creationId="{14E77817-B662-476D-96A4-1043544F2F7E}"/>
          </ac:cxnSpMkLst>
        </pc:cxnChg>
        <pc:cxnChg chg="add del">
          <ac:chgData name="Tamjid Ahsan" userId="15c1a18861ae33e8" providerId="LiveId" clId="{F65C8AF1-BF7A-4C4A-A5CD-92A826C11E09}" dt="2021-06-27T15:37:41.125" v="3865"/>
          <ac:cxnSpMkLst>
            <pc:docMk/>
            <pc:sldMk cId="3698540937" sldId="264"/>
            <ac:cxnSpMk id="42" creationId="{5C34627B-48E6-4F4D-B843-97717A86B490}"/>
          </ac:cxnSpMkLst>
        </pc:cxnChg>
      </pc:sldChg>
      <pc:sldChg chg="addSp delSp modSp new mod ord modTransition delDesignElem">
        <pc:chgData name="Tamjid Ahsan" userId="15c1a18861ae33e8" providerId="LiveId" clId="{F65C8AF1-BF7A-4C4A-A5CD-92A826C11E09}" dt="2021-06-27T16:01:27.905" v="4139" actId="255"/>
        <pc:sldMkLst>
          <pc:docMk/>
          <pc:sldMk cId="1363787033" sldId="265"/>
        </pc:sldMkLst>
        <pc:spChg chg="del mod">
          <ac:chgData name="Tamjid Ahsan" userId="15c1a18861ae33e8" providerId="LiveId" clId="{F65C8AF1-BF7A-4C4A-A5CD-92A826C11E09}" dt="2021-06-27T14:46:14.317" v="3437" actId="478"/>
          <ac:spMkLst>
            <pc:docMk/>
            <pc:sldMk cId="1363787033" sldId="265"/>
            <ac:spMk id="2" creationId="{CE0BE257-7279-4AAE-B38A-6A9C57166703}"/>
          </ac:spMkLst>
        </pc:spChg>
        <pc:spChg chg="del">
          <ac:chgData name="Tamjid Ahsan" userId="15c1a18861ae33e8" providerId="LiveId" clId="{F65C8AF1-BF7A-4C4A-A5CD-92A826C11E09}" dt="2021-06-21T00:00:22.977" v="364"/>
          <ac:spMkLst>
            <pc:docMk/>
            <pc:sldMk cId="1363787033" sldId="265"/>
            <ac:spMk id="3" creationId="{B3B3E8F6-81DE-413A-A8D7-AB447DE8C32E}"/>
          </ac:spMkLst>
        </pc:spChg>
        <pc:spChg chg="add del mod">
          <ac:chgData name="Tamjid Ahsan" userId="15c1a18861ae33e8" providerId="LiveId" clId="{F65C8AF1-BF7A-4C4A-A5CD-92A826C11E09}" dt="2021-06-27T14:32:40.216" v="3321" actId="478"/>
          <ac:spMkLst>
            <pc:docMk/>
            <pc:sldMk cId="1363787033" sldId="265"/>
            <ac:spMk id="4" creationId="{EA85E38C-1634-441B-ACD0-39178CEA54B1}"/>
          </ac:spMkLst>
        </pc:spChg>
        <pc:spChg chg="add mod">
          <ac:chgData name="Tamjid Ahsan" userId="15c1a18861ae33e8" providerId="LiveId" clId="{F65C8AF1-BF7A-4C4A-A5CD-92A826C11E09}" dt="2021-06-27T15:58:54.387" v="4109" actId="5793"/>
          <ac:spMkLst>
            <pc:docMk/>
            <pc:sldMk cId="1363787033" sldId="265"/>
            <ac:spMk id="10" creationId="{D131BF67-66E4-4B59-A499-42BCCF7A239D}"/>
          </ac:spMkLst>
        </pc:spChg>
        <pc:spChg chg="mod">
          <ac:chgData name="Tamjid Ahsan" userId="15c1a18861ae33e8" providerId="LiveId" clId="{F65C8AF1-BF7A-4C4A-A5CD-92A826C11E09}" dt="2021-06-21T01:25:47.361" v="1267"/>
          <ac:spMkLst>
            <pc:docMk/>
            <pc:sldMk cId="1363787033" sldId="265"/>
            <ac:spMk id="12" creationId="{D638C52D-DCE9-4F2F-910A-EFEA3C1798B0}"/>
          </ac:spMkLst>
        </pc:spChg>
        <pc:spChg chg="mod">
          <ac:chgData name="Tamjid Ahsan" userId="15c1a18861ae33e8" providerId="LiveId" clId="{F65C8AF1-BF7A-4C4A-A5CD-92A826C11E09}" dt="2021-06-21T01:25:47.361" v="1267"/>
          <ac:spMkLst>
            <pc:docMk/>
            <pc:sldMk cId="1363787033" sldId="265"/>
            <ac:spMk id="13" creationId="{1922D4EF-FC4F-4E3C-9F61-A17ACA2001D3}"/>
          </ac:spMkLst>
        </pc:spChg>
        <pc:spChg chg="mod">
          <ac:chgData name="Tamjid Ahsan" userId="15c1a18861ae33e8" providerId="LiveId" clId="{F65C8AF1-BF7A-4C4A-A5CD-92A826C11E09}" dt="2021-06-21T01:25:47.361" v="1267"/>
          <ac:spMkLst>
            <pc:docMk/>
            <pc:sldMk cId="1363787033" sldId="265"/>
            <ac:spMk id="14" creationId="{7B12E97D-BC75-441F-9A84-0CA6B3C8C431}"/>
          </ac:spMkLst>
        </pc:spChg>
        <pc:spChg chg="add del mod">
          <ac:chgData name="Tamjid Ahsan" userId="15c1a18861ae33e8" providerId="LiveId" clId="{F65C8AF1-BF7A-4C4A-A5CD-92A826C11E09}" dt="2021-06-27T14:46:39.336" v="3439" actId="478"/>
          <ac:spMkLst>
            <pc:docMk/>
            <pc:sldMk cId="1363787033" sldId="265"/>
            <ac:spMk id="17" creationId="{29BC4B96-8CE3-491B-B1AF-4DDCBBFEDD09}"/>
          </ac:spMkLst>
        </pc:spChg>
        <pc:spChg chg="add del mod">
          <ac:chgData name="Tamjid Ahsan" userId="15c1a18861ae33e8" providerId="LiveId" clId="{F65C8AF1-BF7A-4C4A-A5CD-92A826C11E09}" dt="2021-06-27T14:45:55.068" v="3433"/>
          <ac:spMkLst>
            <pc:docMk/>
            <pc:sldMk cId="1363787033" sldId="265"/>
            <ac:spMk id="19" creationId="{C39C2143-3890-468B-BE52-8AEBA2690404}"/>
          </ac:spMkLst>
        </pc:spChg>
        <pc:spChg chg="add mod">
          <ac:chgData name="Tamjid Ahsan" userId="15c1a18861ae33e8" providerId="LiveId" clId="{F65C8AF1-BF7A-4C4A-A5CD-92A826C11E09}" dt="2021-06-27T14:46:10.226" v="3436"/>
          <ac:spMkLst>
            <pc:docMk/>
            <pc:sldMk cId="1363787033" sldId="265"/>
            <ac:spMk id="20" creationId="{A39C9754-226E-4ED5-90AA-089216158D7E}"/>
          </ac:spMkLst>
        </pc:spChg>
        <pc:grpChg chg="add del mod">
          <ac:chgData name="Tamjid Ahsan" userId="15c1a18861ae33e8" providerId="LiveId" clId="{F65C8AF1-BF7A-4C4A-A5CD-92A826C11E09}" dt="2021-06-27T14:31:31.463" v="3305" actId="478"/>
          <ac:grpSpMkLst>
            <pc:docMk/>
            <pc:sldMk cId="1363787033" sldId="265"/>
            <ac:grpSpMk id="9" creationId="{BE532169-8A71-4516-BC91-EE0E9DAA3266}"/>
          </ac:grpSpMkLst>
        </pc:grpChg>
        <pc:grpChg chg="add del mod ord">
          <ac:chgData name="Tamjid Ahsan" userId="15c1a18861ae33e8" providerId="LiveId" clId="{F65C8AF1-BF7A-4C4A-A5CD-92A826C11E09}" dt="2021-06-27T15:37:41.125" v="3865"/>
          <ac:grpSpMkLst>
            <pc:docMk/>
            <pc:sldMk cId="1363787033" sldId="265"/>
            <ac:grpSpMk id="11" creationId="{177606AA-4C2C-4574-BFA0-E7106D22D26E}"/>
          </ac:grpSpMkLst>
        </pc:grpChg>
        <pc:graphicFrameChg chg="add mod modGraphic">
          <ac:chgData name="Tamjid Ahsan" userId="15c1a18861ae33e8" providerId="LiveId" clId="{F65C8AF1-BF7A-4C4A-A5CD-92A826C11E09}" dt="2021-06-27T16:01:27.905" v="4139" actId="255"/>
          <ac:graphicFrameMkLst>
            <pc:docMk/>
            <pc:sldMk cId="1363787033" sldId="265"/>
            <ac:graphicFrameMk id="6" creationId="{AD66BFBF-3E48-48A6-A842-03E57D61621D}"/>
          </ac:graphicFrameMkLst>
        </pc:graphicFrameChg>
        <pc:picChg chg="add del mod">
          <ac:chgData name="Tamjid Ahsan" userId="15c1a18861ae33e8" providerId="LiveId" clId="{F65C8AF1-BF7A-4C4A-A5CD-92A826C11E09}" dt="2021-06-27T14:31:28.838" v="3304" actId="478"/>
          <ac:picMkLst>
            <pc:docMk/>
            <pc:sldMk cId="1363787033" sldId="265"/>
            <ac:picMk id="5" creationId="{70C00C05-DF20-4028-B97E-8CFAE23648EC}"/>
          </ac:picMkLst>
        </pc:picChg>
        <pc:picChg chg="add mod modCrop">
          <ac:chgData name="Tamjid Ahsan" userId="15c1a18861ae33e8" providerId="LiveId" clId="{F65C8AF1-BF7A-4C4A-A5CD-92A826C11E09}" dt="2021-06-21T00:04:01.171" v="394" actId="14100"/>
          <ac:picMkLst>
            <pc:docMk/>
            <pc:sldMk cId="1363787033" sldId="265"/>
            <ac:picMk id="7" creationId="{8735B4DB-FCD4-46C1-8A40-51924BACD085}"/>
          </ac:picMkLst>
        </pc:picChg>
        <pc:picChg chg="add mod">
          <ac:chgData name="Tamjid Ahsan" userId="15c1a18861ae33e8" providerId="LiveId" clId="{F65C8AF1-BF7A-4C4A-A5CD-92A826C11E09}" dt="2021-06-21T00:03:36.390" v="390" actId="1076"/>
          <ac:picMkLst>
            <pc:docMk/>
            <pc:sldMk cId="1363787033" sldId="265"/>
            <ac:picMk id="8" creationId="{A8E84CEC-F6BB-40A7-86DC-8FBB6D77EEE9}"/>
          </ac:picMkLst>
        </pc:picChg>
        <pc:picChg chg="add mod">
          <ac:chgData name="Tamjid Ahsan" userId="15c1a18861ae33e8" providerId="LiveId" clId="{F65C8AF1-BF7A-4C4A-A5CD-92A826C11E09}" dt="2021-06-27T14:32:53.545" v="3322" actId="14100"/>
          <ac:picMkLst>
            <pc:docMk/>
            <pc:sldMk cId="1363787033" sldId="265"/>
            <ac:picMk id="2050" creationId="{69C653FE-C647-4AFB-A442-09EFE4085D15}"/>
          </ac:picMkLst>
        </pc:picChg>
        <pc:picChg chg="add del mod">
          <ac:chgData name="Tamjid Ahsan" userId="15c1a18861ae33e8" providerId="LiveId" clId="{F65C8AF1-BF7A-4C4A-A5CD-92A826C11E09}" dt="2021-06-27T14:32:11.743" v="3314"/>
          <ac:picMkLst>
            <pc:docMk/>
            <pc:sldMk cId="1363787033" sldId="265"/>
            <ac:picMk id="2052" creationId="{80D94FA8-6EE5-47E7-9E82-A81229A06FA9}"/>
          </ac:picMkLst>
        </pc:picChg>
        <pc:picChg chg="add mod">
          <ac:chgData name="Tamjid Ahsan" userId="15c1a18861ae33e8" providerId="LiveId" clId="{F65C8AF1-BF7A-4C4A-A5CD-92A826C11E09}" dt="2021-06-27T14:32:29.631" v="3319" actId="1076"/>
          <ac:picMkLst>
            <pc:docMk/>
            <pc:sldMk cId="1363787033" sldId="265"/>
            <ac:picMk id="2054" creationId="{825FDF94-3E62-4338-AA1C-2698C58C8E9C}"/>
          </ac:picMkLst>
        </pc:picChg>
        <pc:cxnChg chg="add mod">
          <ac:chgData name="Tamjid Ahsan" userId="15c1a18861ae33e8" providerId="LiveId" clId="{F65C8AF1-BF7A-4C4A-A5CD-92A826C11E09}" dt="2021-06-21T02:41:28.525" v="2621" actId="14100"/>
          <ac:cxnSpMkLst>
            <pc:docMk/>
            <pc:sldMk cId="1363787033" sldId="265"/>
            <ac:cxnSpMk id="15" creationId="{DD4E7142-3038-43C3-954E-C5CB998FE1FF}"/>
          </ac:cxnSpMkLst>
        </pc:cxnChg>
      </pc:sldChg>
      <pc:sldChg chg="addSp delSp modSp new mod modTransition delDesignElem modNotesTx">
        <pc:chgData name="Tamjid Ahsan" userId="15c1a18861ae33e8" providerId="LiveId" clId="{F65C8AF1-BF7A-4C4A-A5CD-92A826C11E09}" dt="2021-06-27T15:59:07.926" v="4110" actId="6549"/>
        <pc:sldMkLst>
          <pc:docMk/>
          <pc:sldMk cId="2732303732" sldId="266"/>
        </pc:sldMkLst>
        <pc:spChg chg="mod">
          <ac:chgData name="Tamjid Ahsan" userId="15c1a18861ae33e8" providerId="LiveId" clId="{F65C8AF1-BF7A-4C4A-A5CD-92A826C11E09}" dt="2021-06-27T15:37:41.125" v="3865"/>
          <ac:spMkLst>
            <pc:docMk/>
            <pc:sldMk cId="2732303732" sldId="266"/>
            <ac:spMk id="2" creationId="{61359387-5836-4434-ADF4-376529FFD223}"/>
          </ac:spMkLst>
        </pc:spChg>
        <pc:spChg chg="del">
          <ac:chgData name="Tamjid Ahsan" userId="15c1a18861ae33e8" providerId="LiveId" clId="{F65C8AF1-BF7A-4C4A-A5CD-92A826C11E09}" dt="2021-06-21T00:11:01.853" v="427"/>
          <ac:spMkLst>
            <pc:docMk/>
            <pc:sldMk cId="2732303732" sldId="266"/>
            <ac:spMk id="3" creationId="{E3CABEF4-E72A-42D4-8F1A-A7F7593FBBA9}"/>
          </ac:spMkLst>
        </pc:spChg>
        <pc:spChg chg="add del mod">
          <ac:chgData name="Tamjid Ahsan" userId="15c1a18861ae33e8" providerId="LiveId" clId="{F65C8AF1-BF7A-4C4A-A5CD-92A826C11E09}" dt="2021-06-27T14:41:01.555" v="3398" actId="478"/>
          <ac:spMkLst>
            <pc:docMk/>
            <pc:sldMk cId="2732303732" sldId="266"/>
            <ac:spMk id="4" creationId="{849875A6-897F-4227-805D-872F8F8791B9}"/>
          </ac:spMkLst>
        </pc:spChg>
        <pc:spChg chg="mod">
          <ac:chgData name="Tamjid Ahsan" userId="15c1a18861ae33e8" providerId="LiveId" clId="{F65C8AF1-BF7A-4C4A-A5CD-92A826C11E09}" dt="2021-06-21T01:26:36.508" v="1274"/>
          <ac:spMkLst>
            <pc:docMk/>
            <pc:sldMk cId="2732303732" sldId="266"/>
            <ac:spMk id="11" creationId="{B4882784-1996-404D-A13A-21FFBF49EB79}"/>
          </ac:spMkLst>
        </pc:spChg>
        <pc:spChg chg="mod">
          <ac:chgData name="Tamjid Ahsan" userId="15c1a18861ae33e8" providerId="LiveId" clId="{F65C8AF1-BF7A-4C4A-A5CD-92A826C11E09}" dt="2021-06-21T01:26:36.508" v="1274"/>
          <ac:spMkLst>
            <pc:docMk/>
            <pc:sldMk cId="2732303732" sldId="266"/>
            <ac:spMk id="12" creationId="{F07C24D2-F231-4EA9-A9B8-8AFCE9B5A031}"/>
          </ac:spMkLst>
        </pc:spChg>
        <pc:spChg chg="mod">
          <ac:chgData name="Tamjid Ahsan" userId="15c1a18861ae33e8" providerId="LiveId" clId="{F65C8AF1-BF7A-4C4A-A5CD-92A826C11E09}" dt="2021-06-21T01:26:36.508" v="1274"/>
          <ac:spMkLst>
            <pc:docMk/>
            <pc:sldMk cId="2732303732" sldId="266"/>
            <ac:spMk id="13" creationId="{79D40B02-F567-45FB-A4AD-1AA349717D4E}"/>
          </ac:spMkLst>
        </pc:spChg>
        <pc:spChg chg="add mod">
          <ac:chgData name="Tamjid Ahsan" userId="15c1a18861ae33e8" providerId="LiveId" clId="{F65C8AF1-BF7A-4C4A-A5CD-92A826C11E09}" dt="2021-06-27T15:54:11.566" v="3985" actId="5793"/>
          <ac:spMkLst>
            <pc:docMk/>
            <pc:sldMk cId="2732303732" sldId="266"/>
            <ac:spMk id="14" creationId="{57188BBE-F13A-45BB-86D7-7E9776AC662A}"/>
          </ac:spMkLst>
        </pc:spChg>
        <pc:grpChg chg="add del mod">
          <ac:chgData name="Tamjid Ahsan" userId="15c1a18861ae33e8" providerId="LiveId" clId="{F65C8AF1-BF7A-4C4A-A5CD-92A826C11E09}" dt="2021-06-27T14:40:58.193" v="3397" actId="478"/>
          <ac:grpSpMkLst>
            <pc:docMk/>
            <pc:sldMk cId="2732303732" sldId="266"/>
            <ac:grpSpMk id="9" creationId="{6270E99F-FF08-405C-81D2-468EC0DCEC9F}"/>
          </ac:grpSpMkLst>
        </pc:grpChg>
        <pc:grpChg chg="add del mod ord">
          <ac:chgData name="Tamjid Ahsan" userId="15c1a18861ae33e8" providerId="LiveId" clId="{F65C8AF1-BF7A-4C4A-A5CD-92A826C11E09}" dt="2021-06-27T15:37:41.125" v="3865"/>
          <ac:grpSpMkLst>
            <pc:docMk/>
            <pc:sldMk cId="2732303732" sldId="266"/>
            <ac:grpSpMk id="10" creationId="{C6657452-49ED-46EC-87A7-014E55D71CD7}"/>
          </ac:grpSpMkLst>
        </pc:grpChg>
        <pc:graphicFrameChg chg="add mod modGraphic">
          <ac:chgData name="Tamjid Ahsan" userId="15c1a18861ae33e8" providerId="LiveId" clId="{F65C8AF1-BF7A-4C4A-A5CD-92A826C11E09}" dt="2021-06-27T14:58:03.693" v="3509" actId="255"/>
          <ac:graphicFrameMkLst>
            <pc:docMk/>
            <pc:sldMk cId="2732303732" sldId="266"/>
            <ac:graphicFrameMk id="17" creationId="{470DB937-30CE-4873-938C-4ED06DECB55C}"/>
          </ac:graphicFrameMkLst>
        </pc:graphicFrameChg>
        <pc:picChg chg="add del mod">
          <ac:chgData name="Tamjid Ahsan" userId="15c1a18861ae33e8" providerId="LiveId" clId="{F65C8AF1-BF7A-4C4A-A5CD-92A826C11E09}" dt="2021-06-27T14:40:56.429" v="3396" actId="478"/>
          <ac:picMkLst>
            <pc:docMk/>
            <pc:sldMk cId="2732303732" sldId="266"/>
            <ac:picMk id="5" creationId="{1F876174-91E1-4778-A6DA-3748D9039974}"/>
          </ac:picMkLst>
        </pc:picChg>
        <pc:picChg chg="add mod modCrop">
          <ac:chgData name="Tamjid Ahsan" userId="15c1a18861ae33e8" providerId="LiveId" clId="{F65C8AF1-BF7A-4C4A-A5CD-92A826C11E09}" dt="2021-06-21T00:13:43.097" v="453" actId="1076"/>
          <ac:picMkLst>
            <pc:docMk/>
            <pc:sldMk cId="2732303732" sldId="266"/>
            <ac:picMk id="7" creationId="{5B06CAE2-9C78-445B-A066-3B6C3562C5AB}"/>
          </ac:picMkLst>
        </pc:picChg>
        <pc:picChg chg="add mod">
          <ac:chgData name="Tamjid Ahsan" userId="15c1a18861ae33e8" providerId="LiveId" clId="{F65C8AF1-BF7A-4C4A-A5CD-92A826C11E09}" dt="2021-06-21T00:13:53.136" v="454" actId="1076"/>
          <ac:picMkLst>
            <pc:docMk/>
            <pc:sldMk cId="2732303732" sldId="266"/>
            <ac:picMk id="8" creationId="{975EC25F-1212-47C4-AE02-4B51B1488D71}"/>
          </ac:picMkLst>
        </pc:picChg>
        <pc:picChg chg="add mod">
          <ac:chgData name="Tamjid Ahsan" userId="15c1a18861ae33e8" providerId="LiveId" clId="{F65C8AF1-BF7A-4C4A-A5CD-92A826C11E09}" dt="2021-06-27T14:48:09.368" v="3448" actId="1076"/>
          <ac:picMkLst>
            <pc:docMk/>
            <pc:sldMk cId="2732303732" sldId="266"/>
            <ac:picMk id="6146" creationId="{267AC9CE-0676-426C-BE81-56B818464A66}"/>
          </ac:picMkLst>
        </pc:picChg>
        <pc:picChg chg="add mod">
          <ac:chgData name="Tamjid Ahsan" userId="15c1a18861ae33e8" providerId="LiveId" clId="{F65C8AF1-BF7A-4C4A-A5CD-92A826C11E09}" dt="2021-06-27T14:48:23.099" v="3450" actId="14100"/>
          <ac:picMkLst>
            <pc:docMk/>
            <pc:sldMk cId="2732303732" sldId="266"/>
            <ac:picMk id="6148" creationId="{72101597-76D1-470B-AE1B-5D7EFE258108}"/>
          </ac:picMkLst>
        </pc:picChg>
        <pc:cxnChg chg="add mod">
          <ac:chgData name="Tamjid Ahsan" userId="15c1a18861ae33e8" providerId="LiveId" clId="{F65C8AF1-BF7A-4C4A-A5CD-92A826C11E09}" dt="2021-06-21T02:41:38.569" v="2622"/>
          <ac:cxnSpMkLst>
            <pc:docMk/>
            <pc:sldMk cId="2732303732" sldId="266"/>
            <ac:cxnSpMk id="15" creationId="{B853C55F-AE23-4D9F-B711-BEC77F06464F}"/>
          </ac:cxnSpMkLst>
        </pc:cxnChg>
      </pc:sldChg>
      <pc:sldChg chg="addSp delSp modSp new mod modTransition delDesignElem">
        <pc:chgData name="Tamjid Ahsan" userId="15c1a18861ae33e8" providerId="LiveId" clId="{F65C8AF1-BF7A-4C4A-A5CD-92A826C11E09}" dt="2021-06-27T15:54:35.003" v="4007" actId="5793"/>
        <pc:sldMkLst>
          <pc:docMk/>
          <pc:sldMk cId="1619237828" sldId="267"/>
        </pc:sldMkLst>
        <pc:spChg chg="mod">
          <ac:chgData name="Tamjid Ahsan" userId="15c1a18861ae33e8" providerId="LiveId" clId="{F65C8AF1-BF7A-4C4A-A5CD-92A826C11E09}" dt="2021-06-27T15:37:41.125" v="3865"/>
          <ac:spMkLst>
            <pc:docMk/>
            <pc:sldMk cId="1619237828" sldId="267"/>
            <ac:spMk id="2" creationId="{F6F08515-B844-4BD4-A768-3E919EF15128}"/>
          </ac:spMkLst>
        </pc:spChg>
        <pc:spChg chg="del">
          <ac:chgData name="Tamjid Ahsan" userId="15c1a18861ae33e8" providerId="LiveId" clId="{F65C8AF1-BF7A-4C4A-A5CD-92A826C11E09}" dt="2021-06-21T00:14:25.808" v="458"/>
          <ac:spMkLst>
            <pc:docMk/>
            <pc:sldMk cId="1619237828" sldId="267"/>
            <ac:spMk id="3" creationId="{52B3361C-1C11-4D59-B307-3FBEB10D50A1}"/>
          </ac:spMkLst>
        </pc:spChg>
        <pc:spChg chg="add del mod">
          <ac:chgData name="Tamjid Ahsan" userId="15c1a18861ae33e8" providerId="LiveId" clId="{F65C8AF1-BF7A-4C4A-A5CD-92A826C11E09}" dt="2021-06-27T14:41:07.086" v="3400" actId="478"/>
          <ac:spMkLst>
            <pc:docMk/>
            <pc:sldMk cId="1619237828" sldId="267"/>
            <ac:spMk id="4" creationId="{4101601D-94D3-473B-88C9-25BC1E19E543}"/>
          </ac:spMkLst>
        </pc:spChg>
        <pc:spChg chg="mod">
          <ac:chgData name="Tamjid Ahsan" userId="15c1a18861ae33e8" providerId="LiveId" clId="{F65C8AF1-BF7A-4C4A-A5CD-92A826C11E09}" dt="2021-06-21T01:26:44.139" v="1276"/>
          <ac:spMkLst>
            <pc:docMk/>
            <pc:sldMk cId="1619237828" sldId="267"/>
            <ac:spMk id="11" creationId="{BE237704-7F90-444E-98D8-F176DE2352E3}"/>
          </ac:spMkLst>
        </pc:spChg>
        <pc:spChg chg="mod">
          <ac:chgData name="Tamjid Ahsan" userId="15c1a18861ae33e8" providerId="LiveId" clId="{F65C8AF1-BF7A-4C4A-A5CD-92A826C11E09}" dt="2021-06-21T01:26:44.139" v="1276"/>
          <ac:spMkLst>
            <pc:docMk/>
            <pc:sldMk cId="1619237828" sldId="267"/>
            <ac:spMk id="12" creationId="{0B7BE189-189F-41AC-81CF-CDB5C3183E4F}"/>
          </ac:spMkLst>
        </pc:spChg>
        <pc:spChg chg="mod">
          <ac:chgData name="Tamjid Ahsan" userId="15c1a18861ae33e8" providerId="LiveId" clId="{F65C8AF1-BF7A-4C4A-A5CD-92A826C11E09}" dt="2021-06-21T01:26:44.139" v="1276"/>
          <ac:spMkLst>
            <pc:docMk/>
            <pc:sldMk cId="1619237828" sldId="267"/>
            <ac:spMk id="13" creationId="{82A3F88E-8530-42E6-AACD-A733FECF94F8}"/>
          </ac:spMkLst>
        </pc:spChg>
        <pc:spChg chg="add mod">
          <ac:chgData name="Tamjid Ahsan" userId="15c1a18861ae33e8" providerId="LiveId" clId="{F65C8AF1-BF7A-4C4A-A5CD-92A826C11E09}" dt="2021-06-27T15:54:35.003" v="4007" actId="5793"/>
          <ac:spMkLst>
            <pc:docMk/>
            <pc:sldMk cId="1619237828" sldId="267"/>
            <ac:spMk id="14" creationId="{FC261933-0D5A-4FF6-904F-AB32E9EC193E}"/>
          </ac:spMkLst>
        </pc:spChg>
        <pc:grpChg chg="add del mod">
          <ac:chgData name="Tamjid Ahsan" userId="15c1a18861ae33e8" providerId="LiveId" clId="{F65C8AF1-BF7A-4C4A-A5CD-92A826C11E09}" dt="2021-06-27T14:41:08.745" v="3401" actId="478"/>
          <ac:grpSpMkLst>
            <pc:docMk/>
            <pc:sldMk cId="1619237828" sldId="267"/>
            <ac:grpSpMk id="9" creationId="{B195C87E-BD09-4F80-8C1C-DABC815814BC}"/>
          </ac:grpSpMkLst>
        </pc:grpChg>
        <pc:grpChg chg="add del mod ord">
          <ac:chgData name="Tamjid Ahsan" userId="15c1a18861ae33e8" providerId="LiveId" clId="{F65C8AF1-BF7A-4C4A-A5CD-92A826C11E09}" dt="2021-06-27T15:37:41.125" v="3865"/>
          <ac:grpSpMkLst>
            <pc:docMk/>
            <pc:sldMk cId="1619237828" sldId="267"/>
            <ac:grpSpMk id="10" creationId="{46DE2CFE-70D3-4FD7-AD9F-DD3000312F71}"/>
          </ac:grpSpMkLst>
        </pc:grpChg>
        <pc:graphicFrameChg chg="add mod modGraphic">
          <ac:chgData name="Tamjid Ahsan" userId="15c1a18861ae33e8" providerId="LiveId" clId="{F65C8AF1-BF7A-4C4A-A5CD-92A826C11E09}" dt="2021-06-27T14:57:45.942" v="3505" actId="255"/>
          <ac:graphicFrameMkLst>
            <pc:docMk/>
            <pc:sldMk cId="1619237828" sldId="267"/>
            <ac:graphicFrameMk id="17" creationId="{0AE2B830-D80D-4E53-A8D5-676E1523BC63}"/>
          </ac:graphicFrameMkLst>
        </pc:graphicFrameChg>
        <pc:picChg chg="add del mod">
          <ac:chgData name="Tamjid Ahsan" userId="15c1a18861ae33e8" providerId="LiveId" clId="{F65C8AF1-BF7A-4C4A-A5CD-92A826C11E09}" dt="2021-06-27T14:41:04.658" v="3399" actId="478"/>
          <ac:picMkLst>
            <pc:docMk/>
            <pc:sldMk cId="1619237828" sldId="267"/>
            <ac:picMk id="5" creationId="{E01EA5CA-6E99-4B90-A98B-ADA472B7AC33}"/>
          </ac:picMkLst>
        </pc:picChg>
        <pc:picChg chg="add mod modCrop">
          <ac:chgData name="Tamjid Ahsan" userId="15c1a18861ae33e8" providerId="LiveId" clId="{F65C8AF1-BF7A-4C4A-A5CD-92A826C11E09}" dt="2021-06-21T00:17:22.564" v="491" actId="1076"/>
          <ac:picMkLst>
            <pc:docMk/>
            <pc:sldMk cId="1619237828" sldId="267"/>
            <ac:picMk id="7" creationId="{BAD515E0-5DCF-4C3F-8845-DC653B4FFAB2}"/>
          </ac:picMkLst>
        </pc:picChg>
        <pc:picChg chg="add mod">
          <ac:chgData name="Tamjid Ahsan" userId="15c1a18861ae33e8" providerId="LiveId" clId="{F65C8AF1-BF7A-4C4A-A5CD-92A826C11E09}" dt="2021-06-21T00:17:19.706" v="490" actId="1076"/>
          <ac:picMkLst>
            <pc:docMk/>
            <pc:sldMk cId="1619237828" sldId="267"/>
            <ac:picMk id="8" creationId="{9136FED3-733D-4722-8C39-DDFFAA7224E0}"/>
          </ac:picMkLst>
        </pc:picChg>
        <pc:picChg chg="add mod">
          <ac:chgData name="Tamjid Ahsan" userId="15c1a18861ae33e8" providerId="LiveId" clId="{F65C8AF1-BF7A-4C4A-A5CD-92A826C11E09}" dt="2021-06-27T14:49:08.624" v="3454" actId="1076"/>
          <ac:picMkLst>
            <pc:docMk/>
            <pc:sldMk cId="1619237828" sldId="267"/>
            <ac:picMk id="4098" creationId="{D3104E30-3B57-402D-9C0F-00017FB259FD}"/>
          </ac:picMkLst>
        </pc:picChg>
        <pc:picChg chg="add mod">
          <ac:chgData name="Tamjid Ahsan" userId="15c1a18861ae33e8" providerId="LiveId" clId="{F65C8AF1-BF7A-4C4A-A5CD-92A826C11E09}" dt="2021-06-27T14:49:24.859" v="3456" actId="14100"/>
          <ac:picMkLst>
            <pc:docMk/>
            <pc:sldMk cId="1619237828" sldId="267"/>
            <ac:picMk id="4100" creationId="{32CA0D27-FFD3-4AEB-BE43-2033D3147A2E}"/>
          </ac:picMkLst>
        </pc:picChg>
        <pc:cxnChg chg="add mod">
          <ac:chgData name="Tamjid Ahsan" userId="15c1a18861ae33e8" providerId="LiveId" clId="{F65C8AF1-BF7A-4C4A-A5CD-92A826C11E09}" dt="2021-06-21T02:41:41.080" v="2623"/>
          <ac:cxnSpMkLst>
            <pc:docMk/>
            <pc:sldMk cId="1619237828" sldId="267"/>
            <ac:cxnSpMk id="15" creationId="{BB38047C-5649-4D1D-B4AB-D2CC19EBF9B4}"/>
          </ac:cxnSpMkLst>
        </pc:cxnChg>
      </pc:sldChg>
      <pc:sldChg chg="addSp delSp modSp new mod ord modTransition delDesignElem">
        <pc:chgData name="Tamjid Ahsan" userId="15c1a18861ae33e8" providerId="LiveId" clId="{F65C8AF1-BF7A-4C4A-A5CD-92A826C11E09}" dt="2021-06-27T15:52:54.552" v="3940" actId="5793"/>
        <pc:sldMkLst>
          <pc:docMk/>
          <pc:sldMk cId="1628571562" sldId="268"/>
        </pc:sldMkLst>
        <pc:spChg chg="del mod">
          <ac:chgData name="Tamjid Ahsan" userId="15c1a18861ae33e8" providerId="LiveId" clId="{F65C8AF1-BF7A-4C4A-A5CD-92A826C11E09}" dt="2021-06-27T14:49:51.970" v="3460" actId="478"/>
          <ac:spMkLst>
            <pc:docMk/>
            <pc:sldMk cId="1628571562" sldId="268"/>
            <ac:spMk id="2" creationId="{D0FC83EC-EB24-4DCD-ACB2-91496A1612FB}"/>
          </ac:spMkLst>
        </pc:spChg>
        <pc:spChg chg="del">
          <ac:chgData name="Tamjid Ahsan" userId="15c1a18861ae33e8" providerId="LiveId" clId="{F65C8AF1-BF7A-4C4A-A5CD-92A826C11E09}" dt="2021-06-21T00:17:54.972" v="499"/>
          <ac:spMkLst>
            <pc:docMk/>
            <pc:sldMk cId="1628571562" sldId="268"/>
            <ac:spMk id="3" creationId="{B60FE3E7-E19F-49AB-8CF5-5720D9790F01}"/>
          </ac:spMkLst>
        </pc:spChg>
        <pc:spChg chg="add del mod">
          <ac:chgData name="Tamjid Ahsan" userId="15c1a18861ae33e8" providerId="LiveId" clId="{F65C8AF1-BF7A-4C4A-A5CD-92A826C11E09}" dt="2021-06-27T14:37:52.878" v="3376" actId="478"/>
          <ac:spMkLst>
            <pc:docMk/>
            <pc:sldMk cId="1628571562" sldId="268"/>
            <ac:spMk id="4" creationId="{93005DCA-A87A-4274-B83E-17373F0C094D}"/>
          </ac:spMkLst>
        </pc:spChg>
        <pc:spChg chg="mod">
          <ac:chgData name="Tamjid Ahsan" userId="15c1a18861ae33e8" providerId="LiveId" clId="{F65C8AF1-BF7A-4C4A-A5CD-92A826C11E09}" dt="2021-06-21T01:26:51.371" v="1278"/>
          <ac:spMkLst>
            <pc:docMk/>
            <pc:sldMk cId="1628571562" sldId="268"/>
            <ac:spMk id="11" creationId="{4A10162D-4A27-4C53-93EA-F29F5FFB48FD}"/>
          </ac:spMkLst>
        </pc:spChg>
        <pc:spChg chg="mod">
          <ac:chgData name="Tamjid Ahsan" userId="15c1a18861ae33e8" providerId="LiveId" clId="{F65C8AF1-BF7A-4C4A-A5CD-92A826C11E09}" dt="2021-06-21T01:26:51.371" v="1278"/>
          <ac:spMkLst>
            <pc:docMk/>
            <pc:sldMk cId="1628571562" sldId="268"/>
            <ac:spMk id="12" creationId="{25B8543C-0745-4EA7-894B-FB38C104802E}"/>
          </ac:spMkLst>
        </pc:spChg>
        <pc:spChg chg="mod">
          <ac:chgData name="Tamjid Ahsan" userId="15c1a18861ae33e8" providerId="LiveId" clId="{F65C8AF1-BF7A-4C4A-A5CD-92A826C11E09}" dt="2021-06-21T01:26:51.371" v="1278"/>
          <ac:spMkLst>
            <pc:docMk/>
            <pc:sldMk cId="1628571562" sldId="268"/>
            <ac:spMk id="13" creationId="{83CC3893-DEE4-4171-8CCD-FFFDB68EBFF6}"/>
          </ac:spMkLst>
        </pc:spChg>
        <pc:spChg chg="add mod">
          <ac:chgData name="Tamjid Ahsan" userId="15c1a18861ae33e8" providerId="LiveId" clId="{F65C8AF1-BF7A-4C4A-A5CD-92A826C11E09}" dt="2021-06-27T15:52:54.552" v="3940" actId="5793"/>
          <ac:spMkLst>
            <pc:docMk/>
            <pc:sldMk cId="1628571562" sldId="268"/>
            <ac:spMk id="14" creationId="{6E6C99C8-A57F-4886-A7EE-F2F16F92B669}"/>
          </ac:spMkLst>
        </pc:spChg>
        <pc:spChg chg="add del mod">
          <ac:chgData name="Tamjid Ahsan" userId="15c1a18861ae33e8" providerId="LiveId" clId="{F65C8AF1-BF7A-4C4A-A5CD-92A826C11E09}" dt="2021-06-27T14:49:54.436" v="3461" actId="478"/>
          <ac:spMkLst>
            <pc:docMk/>
            <pc:sldMk cId="1628571562" sldId="268"/>
            <ac:spMk id="16" creationId="{F7D16158-B85E-44FA-852F-843FF22E9659}"/>
          </ac:spMkLst>
        </pc:spChg>
        <pc:spChg chg="add mod">
          <ac:chgData name="Tamjid Ahsan" userId="15c1a18861ae33e8" providerId="LiveId" clId="{F65C8AF1-BF7A-4C4A-A5CD-92A826C11E09}" dt="2021-06-27T14:49:48.096" v="3459"/>
          <ac:spMkLst>
            <pc:docMk/>
            <pc:sldMk cId="1628571562" sldId="268"/>
            <ac:spMk id="18" creationId="{CB3A0430-FEB3-4C86-8CC0-5F52EBD0A9B0}"/>
          </ac:spMkLst>
        </pc:spChg>
        <pc:grpChg chg="add del mod">
          <ac:chgData name="Tamjid Ahsan" userId="15c1a18861ae33e8" providerId="LiveId" clId="{F65C8AF1-BF7A-4C4A-A5CD-92A826C11E09}" dt="2021-06-27T14:37:51.182" v="3375" actId="478"/>
          <ac:grpSpMkLst>
            <pc:docMk/>
            <pc:sldMk cId="1628571562" sldId="268"/>
            <ac:grpSpMk id="9" creationId="{4EA64F1E-1A33-4A7A-B27B-1848901A91FA}"/>
          </ac:grpSpMkLst>
        </pc:grpChg>
        <pc:grpChg chg="add del mod ord">
          <ac:chgData name="Tamjid Ahsan" userId="15c1a18861ae33e8" providerId="LiveId" clId="{F65C8AF1-BF7A-4C4A-A5CD-92A826C11E09}" dt="2021-06-27T15:37:41.125" v="3865"/>
          <ac:grpSpMkLst>
            <pc:docMk/>
            <pc:sldMk cId="1628571562" sldId="268"/>
            <ac:grpSpMk id="10" creationId="{212F5EBA-389B-4D95-AEE0-46B6AFD6FDA8}"/>
          </ac:grpSpMkLst>
        </pc:grpChg>
        <pc:graphicFrameChg chg="add mod modGraphic">
          <ac:chgData name="Tamjid Ahsan" userId="15c1a18861ae33e8" providerId="LiveId" clId="{F65C8AF1-BF7A-4C4A-A5CD-92A826C11E09}" dt="2021-06-27T14:57:10.790" v="3497" actId="255"/>
          <ac:graphicFrameMkLst>
            <pc:docMk/>
            <pc:sldMk cId="1628571562" sldId="268"/>
            <ac:graphicFrameMk id="17" creationId="{C95961CB-FF6D-4BC8-8421-12DBDB5C97D9}"/>
          </ac:graphicFrameMkLst>
        </pc:graphicFrameChg>
        <pc:picChg chg="add del mod">
          <ac:chgData name="Tamjid Ahsan" userId="15c1a18861ae33e8" providerId="LiveId" clId="{F65C8AF1-BF7A-4C4A-A5CD-92A826C11E09}" dt="2021-06-27T14:37:47.868" v="3374" actId="478"/>
          <ac:picMkLst>
            <pc:docMk/>
            <pc:sldMk cId="1628571562" sldId="268"/>
            <ac:picMk id="5" creationId="{E5CFB54B-EB5B-4C64-9052-32A59761DD2B}"/>
          </ac:picMkLst>
        </pc:picChg>
        <pc:picChg chg="add mod modCrop">
          <ac:chgData name="Tamjid Ahsan" userId="15c1a18861ae33e8" providerId="LiveId" clId="{F65C8AF1-BF7A-4C4A-A5CD-92A826C11E09}" dt="2021-06-21T00:19:24.531" v="527" actId="1076"/>
          <ac:picMkLst>
            <pc:docMk/>
            <pc:sldMk cId="1628571562" sldId="268"/>
            <ac:picMk id="7" creationId="{0EE46240-9223-4F42-8ED8-2EB9409B3B9D}"/>
          </ac:picMkLst>
        </pc:picChg>
        <pc:picChg chg="add mod">
          <ac:chgData name="Tamjid Ahsan" userId="15c1a18861ae33e8" providerId="LiveId" clId="{F65C8AF1-BF7A-4C4A-A5CD-92A826C11E09}" dt="2021-06-21T00:19:22.801" v="526" actId="1076"/>
          <ac:picMkLst>
            <pc:docMk/>
            <pc:sldMk cId="1628571562" sldId="268"/>
            <ac:picMk id="8" creationId="{8F3152FD-183E-4530-8C0B-A4368EE10E48}"/>
          </ac:picMkLst>
        </pc:picChg>
        <pc:picChg chg="add mod">
          <ac:chgData name="Tamjid Ahsan" userId="15c1a18861ae33e8" providerId="LiveId" clId="{F65C8AF1-BF7A-4C4A-A5CD-92A826C11E09}" dt="2021-06-27T14:42:59.497" v="3414" actId="1076"/>
          <ac:picMkLst>
            <pc:docMk/>
            <pc:sldMk cId="1628571562" sldId="268"/>
            <ac:picMk id="5122" creationId="{428A377F-F187-4142-8E0B-1EB724225BDA}"/>
          </ac:picMkLst>
        </pc:picChg>
        <pc:picChg chg="add mod">
          <ac:chgData name="Tamjid Ahsan" userId="15c1a18861ae33e8" providerId="LiveId" clId="{F65C8AF1-BF7A-4C4A-A5CD-92A826C11E09}" dt="2021-06-27T14:43:14.501" v="3417" actId="14100"/>
          <ac:picMkLst>
            <pc:docMk/>
            <pc:sldMk cId="1628571562" sldId="268"/>
            <ac:picMk id="5124" creationId="{DA73787F-9EFD-41FE-9283-FFFFF202BB4D}"/>
          </ac:picMkLst>
        </pc:picChg>
        <pc:cxnChg chg="add mod">
          <ac:chgData name="Tamjid Ahsan" userId="15c1a18861ae33e8" providerId="LiveId" clId="{F65C8AF1-BF7A-4C4A-A5CD-92A826C11E09}" dt="2021-06-21T02:41:44.597" v="2624"/>
          <ac:cxnSpMkLst>
            <pc:docMk/>
            <pc:sldMk cId="1628571562" sldId="268"/>
            <ac:cxnSpMk id="15" creationId="{0D6952C5-C074-4641-AFFD-B123A498C6FF}"/>
          </ac:cxnSpMkLst>
        </pc:cxnChg>
      </pc:sldChg>
      <pc:sldChg chg="addSp delSp modSp new mod ord modTransition delDesignElem">
        <pc:chgData name="Tamjid Ahsan" userId="15c1a18861ae33e8" providerId="LiveId" clId="{F65C8AF1-BF7A-4C4A-A5CD-92A826C11E09}" dt="2021-06-27T15:53:50.914" v="3965" actId="5793"/>
        <pc:sldMkLst>
          <pc:docMk/>
          <pc:sldMk cId="3544338680" sldId="269"/>
        </pc:sldMkLst>
        <pc:spChg chg="mod">
          <ac:chgData name="Tamjid Ahsan" userId="15c1a18861ae33e8" providerId="LiveId" clId="{F65C8AF1-BF7A-4C4A-A5CD-92A826C11E09}" dt="2021-06-27T15:37:41.125" v="3865"/>
          <ac:spMkLst>
            <pc:docMk/>
            <pc:sldMk cId="3544338680" sldId="269"/>
            <ac:spMk id="2" creationId="{D65F3829-32D6-4C74-80FB-F2ED8751F330}"/>
          </ac:spMkLst>
        </pc:spChg>
        <pc:spChg chg="del">
          <ac:chgData name="Tamjid Ahsan" userId="15c1a18861ae33e8" providerId="LiveId" clId="{F65C8AF1-BF7A-4C4A-A5CD-92A826C11E09}" dt="2021-06-21T00:19:54.382" v="530"/>
          <ac:spMkLst>
            <pc:docMk/>
            <pc:sldMk cId="3544338680" sldId="269"/>
            <ac:spMk id="3" creationId="{C30C71B7-FFC8-44D6-8F65-493C21DF146A}"/>
          </ac:spMkLst>
        </pc:spChg>
        <pc:spChg chg="add del mod">
          <ac:chgData name="Tamjid Ahsan" userId="15c1a18861ae33e8" providerId="LiveId" clId="{F65C8AF1-BF7A-4C4A-A5CD-92A826C11E09}" dt="2021-06-27T14:38:41.051" v="3379" actId="478"/>
          <ac:spMkLst>
            <pc:docMk/>
            <pc:sldMk cId="3544338680" sldId="269"/>
            <ac:spMk id="4" creationId="{4DFDE00D-FB35-49C3-B1E7-73DF3638C12C}"/>
          </ac:spMkLst>
        </pc:spChg>
        <pc:spChg chg="mod">
          <ac:chgData name="Tamjid Ahsan" userId="15c1a18861ae33e8" providerId="LiveId" clId="{F65C8AF1-BF7A-4C4A-A5CD-92A826C11E09}" dt="2021-06-21T01:26:56.369" v="1280"/>
          <ac:spMkLst>
            <pc:docMk/>
            <pc:sldMk cId="3544338680" sldId="269"/>
            <ac:spMk id="11" creationId="{F64D413D-3115-46F4-B07D-E764F716C8FA}"/>
          </ac:spMkLst>
        </pc:spChg>
        <pc:spChg chg="mod">
          <ac:chgData name="Tamjid Ahsan" userId="15c1a18861ae33e8" providerId="LiveId" clId="{F65C8AF1-BF7A-4C4A-A5CD-92A826C11E09}" dt="2021-06-21T01:26:56.369" v="1280"/>
          <ac:spMkLst>
            <pc:docMk/>
            <pc:sldMk cId="3544338680" sldId="269"/>
            <ac:spMk id="12" creationId="{B9F7029F-2829-4CA0-A187-A5CC5D29F623}"/>
          </ac:spMkLst>
        </pc:spChg>
        <pc:spChg chg="mod">
          <ac:chgData name="Tamjid Ahsan" userId="15c1a18861ae33e8" providerId="LiveId" clId="{F65C8AF1-BF7A-4C4A-A5CD-92A826C11E09}" dt="2021-06-21T01:26:56.369" v="1280"/>
          <ac:spMkLst>
            <pc:docMk/>
            <pc:sldMk cId="3544338680" sldId="269"/>
            <ac:spMk id="13" creationId="{AB3FECB4-04D2-4B9F-AF46-F10C3F2A7B85}"/>
          </ac:spMkLst>
        </pc:spChg>
        <pc:spChg chg="add mod">
          <ac:chgData name="Tamjid Ahsan" userId="15c1a18861ae33e8" providerId="LiveId" clId="{F65C8AF1-BF7A-4C4A-A5CD-92A826C11E09}" dt="2021-06-27T15:53:50.914" v="3965" actId="5793"/>
          <ac:spMkLst>
            <pc:docMk/>
            <pc:sldMk cId="3544338680" sldId="269"/>
            <ac:spMk id="14" creationId="{1D513899-5C2C-442E-89A3-D3D8D683A77D}"/>
          </ac:spMkLst>
        </pc:spChg>
        <pc:grpChg chg="add del">
          <ac:chgData name="Tamjid Ahsan" userId="15c1a18861ae33e8" providerId="LiveId" clId="{F65C8AF1-BF7A-4C4A-A5CD-92A826C11E09}" dt="2021-06-27T14:38:37.884" v="3378" actId="478"/>
          <ac:grpSpMkLst>
            <pc:docMk/>
            <pc:sldMk cId="3544338680" sldId="269"/>
            <ac:grpSpMk id="9" creationId="{98823C4B-758E-4087-984B-CE38C1B7617E}"/>
          </ac:grpSpMkLst>
        </pc:grpChg>
        <pc:grpChg chg="add del mod ord">
          <ac:chgData name="Tamjid Ahsan" userId="15c1a18861ae33e8" providerId="LiveId" clId="{F65C8AF1-BF7A-4C4A-A5CD-92A826C11E09}" dt="2021-06-27T15:37:41.125" v="3865"/>
          <ac:grpSpMkLst>
            <pc:docMk/>
            <pc:sldMk cId="3544338680" sldId="269"/>
            <ac:grpSpMk id="10" creationId="{A65DC24B-4567-456A-B6E2-8CB409323092}"/>
          </ac:grpSpMkLst>
        </pc:grpChg>
        <pc:graphicFrameChg chg="add mod modGraphic">
          <ac:chgData name="Tamjid Ahsan" userId="15c1a18861ae33e8" providerId="LiveId" clId="{F65C8AF1-BF7A-4C4A-A5CD-92A826C11E09}" dt="2021-06-27T14:58:22.598" v="3513" actId="255"/>
          <ac:graphicFrameMkLst>
            <pc:docMk/>
            <pc:sldMk cId="3544338680" sldId="269"/>
            <ac:graphicFrameMk id="17" creationId="{F30B325D-ADFF-4443-B034-DCAB3F85EE5C}"/>
          </ac:graphicFrameMkLst>
        </pc:graphicFrameChg>
        <pc:picChg chg="add del mod">
          <ac:chgData name="Tamjid Ahsan" userId="15c1a18861ae33e8" providerId="LiveId" clId="{F65C8AF1-BF7A-4C4A-A5CD-92A826C11E09}" dt="2021-06-27T14:38:34.683" v="3377" actId="478"/>
          <ac:picMkLst>
            <pc:docMk/>
            <pc:sldMk cId="3544338680" sldId="269"/>
            <ac:picMk id="5" creationId="{C75CC1F6-33BC-4F70-AEFA-C94D6251B3CB}"/>
          </ac:picMkLst>
        </pc:picChg>
        <pc:picChg chg="add mod modCrop">
          <ac:chgData name="Tamjid Ahsan" userId="15c1a18861ae33e8" providerId="LiveId" clId="{F65C8AF1-BF7A-4C4A-A5CD-92A826C11E09}" dt="2021-06-21T00:20:37.676" v="543" actId="1076"/>
          <ac:picMkLst>
            <pc:docMk/>
            <pc:sldMk cId="3544338680" sldId="269"/>
            <ac:picMk id="7" creationId="{BECA729E-5D99-483F-B63F-5C3627FBB7E4}"/>
          </ac:picMkLst>
        </pc:picChg>
        <pc:picChg chg="add mod">
          <ac:chgData name="Tamjid Ahsan" userId="15c1a18861ae33e8" providerId="LiveId" clId="{F65C8AF1-BF7A-4C4A-A5CD-92A826C11E09}" dt="2021-06-21T00:21:02.593" v="550" actId="1076"/>
          <ac:picMkLst>
            <pc:docMk/>
            <pc:sldMk cId="3544338680" sldId="269"/>
            <ac:picMk id="8" creationId="{9AC68E4A-F387-4AC8-A72C-754685D04941}"/>
          </ac:picMkLst>
        </pc:picChg>
        <pc:picChg chg="add mod">
          <ac:chgData name="Tamjid Ahsan" userId="15c1a18861ae33e8" providerId="LiveId" clId="{F65C8AF1-BF7A-4C4A-A5CD-92A826C11E09}" dt="2021-06-27T14:40:01.321" v="3389" actId="14100"/>
          <ac:picMkLst>
            <pc:docMk/>
            <pc:sldMk cId="3544338680" sldId="269"/>
            <ac:picMk id="3074" creationId="{242F0E58-6845-403C-91F5-D5109097797E}"/>
          </ac:picMkLst>
        </pc:picChg>
        <pc:picChg chg="add mod">
          <ac:chgData name="Tamjid Ahsan" userId="15c1a18861ae33e8" providerId="LiveId" clId="{F65C8AF1-BF7A-4C4A-A5CD-92A826C11E09}" dt="2021-06-27T14:40:14.331" v="3391" actId="14100"/>
          <ac:picMkLst>
            <pc:docMk/>
            <pc:sldMk cId="3544338680" sldId="269"/>
            <ac:picMk id="3076" creationId="{C2C6169B-6004-4403-A008-C826F7D3AFC1}"/>
          </ac:picMkLst>
        </pc:picChg>
        <pc:cxnChg chg="add mod">
          <ac:chgData name="Tamjid Ahsan" userId="15c1a18861ae33e8" providerId="LiveId" clId="{F65C8AF1-BF7A-4C4A-A5CD-92A826C11E09}" dt="2021-06-21T02:41:46.569" v="2625"/>
          <ac:cxnSpMkLst>
            <pc:docMk/>
            <pc:sldMk cId="3544338680" sldId="269"/>
            <ac:cxnSpMk id="15" creationId="{ABC95FF9-BD1A-4722-9DE4-7ED8D44CB6E7}"/>
          </ac:cxnSpMkLst>
        </pc:cxnChg>
      </pc:sldChg>
      <pc:sldChg chg="addSp">
        <pc:chgData name="Tamjid Ahsan" userId="15c1a18861ae33e8" providerId="LiveId" clId="{F65C8AF1-BF7A-4C4A-A5CD-92A826C11E09}" dt="2021-06-21T02:13:11.259" v="2110"/>
        <pc:sldMkLst>
          <pc:docMk/>
          <pc:sldMk cId="37785446" sldId="270"/>
        </pc:sldMkLst>
        <pc:spChg chg="add">
          <ac:chgData name="Tamjid Ahsan" userId="15c1a18861ae33e8" providerId="LiveId" clId="{F65C8AF1-BF7A-4C4A-A5CD-92A826C11E09}" dt="2021-06-21T02:13:11.259" v="2110"/>
          <ac:spMkLst>
            <pc:docMk/>
            <pc:sldMk cId="37785446" sldId="270"/>
            <ac:spMk id="5" creationId="{78CEC296-F815-491A-82A4-8008CCAB6613}"/>
          </ac:spMkLst>
        </pc:spChg>
      </pc:sldChg>
      <pc:sldChg chg="addSp delSp modSp new add del mod modTransition setBg setClrOvrMap delDesignElem modNotesTx">
        <pc:chgData name="Tamjid Ahsan" userId="15c1a18861ae33e8" providerId="LiveId" clId="{F65C8AF1-BF7A-4C4A-A5CD-92A826C11E09}" dt="2021-06-27T16:00:45.267" v="4137" actId="113"/>
        <pc:sldMkLst>
          <pc:docMk/>
          <pc:sldMk cId="2928702483" sldId="270"/>
        </pc:sldMkLst>
        <pc:spChg chg="mod">
          <ac:chgData name="Tamjid Ahsan" userId="15c1a18861ae33e8" providerId="LiveId" clId="{F65C8AF1-BF7A-4C4A-A5CD-92A826C11E09}" dt="2021-06-21T01:34:51.543" v="1491" actId="26606"/>
          <ac:spMkLst>
            <pc:docMk/>
            <pc:sldMk cId="2928702483" sldId="270"/>
            <ac:spMk id="2" creationId="{CB094CEC-9CBA-4E79-8A23-3CE5065F31AE}"/>
          </ac:spMkLst>
        </pc:spChg>
        <pc:spChg chg="add del mod">
          <ac:chgData name="Tamjid Ahsan" userId="15c1a18861ae33e8" providerId="LiveId" clId="{F65C8AF1-BF7A-4C4A-A5CD-92A826C11E09}" dt="2021-06-27T15:37:41.125" v="3865"/>
          <ac:spMkLst>
            <pc:docMk/>
            <pc:sldMk cId="2928702483" sldId="270"/>
            <ac:spMk id="3" creationId="{4D9EB189-8633-421B-A4BB-2E6D44A73DBB}"/>
          </ac:spMkLst>
        </pc:spChg>
        <pc:spChg chg="add mod">
          <ac:chgData name="Tamjid Ahsan" userId="15c1a18861ae33e8" providerId="LiveId" clId="{F65C8AF1-BF7A-4C4A-A5CD-92A826C11E09}" dt="2021-06-27T16:00:45.267" v="4137" actId="113"/>
          <ac:spMkLst>
            <pc:docMk/>
            <pc:sldMk cId="2928702483" sldId="270"/>
            <ac:spMk id="4" creationId="{E8DC0E56-C693-4952-9E63-686E9E270B92}"/>
          </ac:spMkLst>
        </pc:spChg>
        <pc:spChg chg="add del">
          <ac:chgData name="Tamjid Ahsan" userId="15c1a18861ae33e8" providerId="LiveId" clId="{F65C8AF1-BF7A-4C4A-A5CD-92A826C11E09}" dt="2021-06-21T01:34:19.116" v="1479" actId="26606"/>
          <ac:spMkLst>
            <pc:docMk/>
            <pc:sldMk cId="2928702483" sldId="270"/>
            <ac:spMk id="7" creationId="{D8515DC8-3701-44EB-999C-D5402B90C956}"/>
          </ac:spMkLst>
        </pc:spChg>
        <pc:spChg chg="add del mod">
          <ac:chgData name="Tamjid Ahsan" userId="15c1a18861ae33e8" providerId="LiveId" clId="{F65C8AF1-BF7A-4C4A-A5CD-92A826C11E09}" dt="2021-06-24T01:17:55.503" v="2746" actId="478"/>
          <ac:spMkLst>
            <pc:docMk/>
            <pc:sldMk cId="2928702483" sldId="270"/>
            <ac:spMk id="8" creationId="{CF5FD027-5F1B-4878-A012-D1AD4F96FC25}"/>
          </ac:spMkLst>
        </pc:spChg>
        <pc:spChg chg="add del">
          <ac:chgData name="Tamjid Ahsan" userId="15c1a18861ae33e8" providerId="LiveId" clId="{F65C8AF1-BF7A-4C4A-A5CD-92A826C11E09}" dt="2021-06-21T01:33:25.629" v="1462" actId="26606"/>
          <ac:spMkLst>
            <pc:docMk/>
            <pc:sldMk cId="2928702483" sldId="270"/>
            <ac:spMk id="9" creationId="{4C608BEB-860E-4094-8511-78603564A75E}"/>
          </ac:spMkLst>
        </pc:spChg>
        <pc:spChg chg="add del">
          <ac:chgData name="Tamjid Ahsan" userId="15c1a18861ae33e8" providerId="LiveId" clId="{F65C8AF1-BF7A-4C4A-A5CD-92A826C11E09}" dt="2021-06-21T01:34:23.940" v="1481" actId="26606"/>
          <ac:spMkLst>
            <pc:docMk/>
            <pc:sldMk cId="2928702483" sldId="270"/>
            <ac:spMk id="10" creationId="{8045BF01-625E-4022-91E5-488DB3FCB734}"/>
          </ac:spMkLst>
        </pc:spChg>
        <pc:spChg chg="add del">
          <ac:chgData name="Tamjid Ahsan" userId="15c1a18861ae33e8" providerId="LiveId" clId="{F65C8AF1-BF7A-4C4A-A5CD-92A826C11E09}" dt="2021-06-21T01:34:23.940" v="1481" actId="26606"/>
          <ac:spMkLst>
            <pc:docMk/>
            <pc:sldMk cId="2928702483" sldId="270"/>
            <ac:spMk id="12" creationId="{0E442549-290E-4B7E-892E-F2DB911DD205}"/>
          </ac:spMkLst>
        </pc:spChg>
        <pc:spChg chg="add del">
          <ac:chgData name="Tamjid Ahsan" userId="15c1a18861ae33e8" providerId="LiveId" clId="{F65C8AF1-BF7A-4C4A-A5CD-92A826C11E09}" dt="2021-06-21T01:33:28.026" v="1464" actId="26606"/>
          <ac:spMkLst>
            <pc:docMk/>
            <pc:sldMk cId="2928702483" sldId="270"/>
            <ac:spMk id="13" creationId="{8CA06CD6-90CA-4C45-856C-6771339E1E22}"/>
          </ac:spMkLst>
        </pc:spChg>
        <pc:spChg chg="add del">
          <ac:chgData name="Tamjid Ahsan" userId="15c1a18861ae33e8" providerId="LiveId" clId="{F65C8AF1-BF7A-4C4A-A5CD-92A826C11E09}" dt="2021-06-21T01:34:24.686" v="1483" actId="26606"/>
          <ac:spMkLst>
            <pc:docMk/>
            <pc:sldMk cId="2928702483" sldId="270"/>
            <ac:spMk id="15" creationId="{D8515DC8-3701-44EB-999C-D5402B90C956}"/>
          </ac:spMkLst>
        </pc:spChg>
        <pc:spChg chg="add del">
          <ac:chgData name="Tamjid Ahsan" userId="15c1a18861ae33e8" providerId="LiveId" clId="{F65C8AF1-BF7A-4C4A-A5CD-92A826C11E09}" dt="2021-06-21T01:33:32.954" v="1466" actId="26606"/>
          <ac:spMkLst>
            <pc:docMk/>
            <pc:sldMk cId="2928702483" sldId="270"/>
            <ac:spMk id="16" creationId="{E35A04CF-97D4-4FF7-B359-C546B1F62E54}"/>
          </ac:spMkLst>
        </pc:spChg>
        <pc:spChg chg="add del">
          <ac:chgData name="Tamjid Ahsan" userId="15c1a18861ae33e8" providerId="LiveId" clId="{F65C8AF1-BF7A-4C4A-A5CD-92A826C11E09}" dt="2021-06-21T01:33:32.954" v="1466" actId="26606"/>
          <ac:spMkLst>
            <pc:docMk/>
            <pc:sldMk cId="2928702483" sldId="270"/>
            <ac:spMk id="17" creationId="{1DE7243B-5109-444B-8FAF-7437C66BC0E9}"/>
          </ac:spMkLst>
        </pc:spChg>
        <pc:spChg chg="add del">
          <ac:chgData name="Tamjid Ahsan" userId="15c1a18861ae33e8" providerId="LiveId" clId="{F65C8AF1-BF7A-4C4A-A5CD-92A826C11E09}" dt="2021-06-21T01:33:32.954" v="1466" actId="26606"/>
          <ac:spMkLst>
            <pc:docMk/>
            <pc:sldMk cId="2928702483" sldId="270"/>
            <ac:spMk id="18" creationId="{4C5D6221-DA7B-4611-AA26-7D8E349FDE96}"/>
          </ac:spMkLst>
        </pc:spChg>
        <pc:spChg chg="add del">
          <ac:chgData name="Tamjid Ahsan" userId="15c1a18861ae33e8" providerId="LiveId" clId="{F65C8AF1-BF7A-4C4A-A5CD-92A826C11E09}" dt="2021-06-21T01:34:25.269" v="1485" actId="26606"/>
          <ac:spMkLst>
            <pc:docMk/>
            <pc:sldMk cId="2928702483" sldId="270"/>
            <ac:spMk id="19" creationId="{4FFBEE45-F140-49D5-85EA-C78C24340B23}"/>
          </ac:spMkLst>
        </pc:spChg>
        <pc:spChg chg="add del">
          <ac:chgData name="Tamjid Ahsan" userId="15c1a18861ae33e8" providerId="LiveId" clId="{F65C8AF1-BF7A-4C4A-A5CD-92A826C11E09}" dt="2021-06-21T01:33:38.070" v="1468" actId="26606"/>
          <ac:spMkLst>
            <pc:docMk/>
            <pc:sldMk cId="2928702483" sldId="270"/>
            <ac:spMk id="20" creationId="{8045BF01-625E-4022-91E5-488DB3FCB734}"/>
          </ac:spMkLst>
        </pc:spChg>
        <pc:spChg chg="add del">
          <ac:chgData name="Tamjid Ahsan" userId="15c1a18861ae33e8" providerId="LiveId" clId="{F65C8AF1-BF7A-4C4A-A5CD-92A826C11E09}" dt="2021-06-21T01:33:38.070" v="1468" actId="26606"/>
          <ac:spMkLst>
            <pc:docMk/>
            <pc:sldMk cId="2928702483" sldId="270"/>
            <ac:spMk id="21" creationId="{0E442549-290E-4B7E-892E-F2DB911DD205}"/>
          </ac:spMkLst>
        </pc:spChg>
        <pc:spChg chg="add del">
          <ac:chgData name="Tamjid Ahsan" userId="15c1a18861ae33e8" providerId="LiveId" clId="{F65C8AF1-BF7A-4C4A-A5CD-92A826C11E09}" dt="2021-06-21T01:34:29.893" v="1487" actId="26606"/>
          <ac:spMkLst>
            <pc:docMk/>
            <pc:sldMk cId="2928702483" sldId="270"/>
            <ac:spMk id="22" creationId="{1DE7243B-5109-444B-8FAF-7437C66BC0E9}"/>
          </ac:spMkLst>
        </pc:spChg>
        <pc:spChg chg="add del">
          <ac:chgData name="Tamjid Ahsan" userId="15c1a18861ae33e8" providerId="LiveId" clId="{F65C8AF1-BF7A-4C4A-A5CD-92A826C11E09}" dt="2021-06-21T01:34:29.893" v="1487" actId="26606"/>
          <ac:spMkLst>
            <pc:docMk/>
            <pc:sldMk cId="2928702483" sldId="270"/>
            <ac:spMk id="23" creationId="{4C5D6221-DA7B-4611-AA26-7D8E349FDE96}"/>
          </ac:spMkLst>
        </pc:spChg>
        <pc:spChg chg="add del">
          <ac:chgData name="Tamjid Ahsan" userId="15c1a18861ae33e8" providerId="LiveId" clId="{F65C8AF1-BF7A-4C4A-A5CD-92A826C11E09}" dt="2021-06-21T01:34:51.543" v="1491" actId="26606"/>
          <ac:spMkLst>
            <pc:docMk/>
            <pc:sldMk cId="2928702483" sldId="270"/>
            <ac:spMk id="25" creationId="{2A6B319F-86FE-4754-878E-06F0804D882B}"/>
          </ac:spMkLst>
        </pc:spChg>
        <pc:spChg chg="add del">
          <ac:chgData name="Tamjid Ahsan" userId="15c1a18861ae33e8" providerId="LiveId" clId="{F65C8AF1-BF7A-4C4A-A5CD-92A826C11E09}" dt="2021-06-21T01:34:51.543" v="1491" actId="26606"/>
          <ac:spMkLst>
            <pc:docMk/>
            <pc:sldMk cId="2928702483" sldId="270"/>
            <ac:spMk id="26" creationId="{DCF7D1B5-3477-499F-ACC5-2C8B07F4EDB3}"/>
          </ac:spMkLst>
        </pc:spChg>
        <pc:spChg chg="add del">
          <ac:chgData name="Tamjid Ahsan" userId="15c1a18861ae33e8" providerId="LiveId" clId="{F65C8AF1-BF7A-4C4A-A5CD-92A826C11E09}" dt="2021-06-27T15:37:41.125" v="3865"/>
          <ac:spMkLst>
            <pc:docMk/>
            <pc:sldMk cId="2928702483" sldId="270"/>
            <ac:spMk id="31" creationId="{428D436F-9ACD-4C92-AFC8-C934C527A6A4}"/>
          </ac:spMkLst>
        </pc:spChg>
        <pc:spChg chg="add del">
          <ac:chgData name="Tamjid Ahsan" userId="15c1a18861ae33e8" providerId="LiveId" clId="{F65C8AF1-BF7A-4C4A-A5CD-92A826C11E09}" dt="2021-06-27T15:37:41.125" v="3865"/>
          <ac:spMkLst>
            <pc:docMk/>
            <pc:sldMk cId="2928702483" sldId="270"/>
            <ac:spMk id="33" creationId="{090538E0-A884-4E60-A6AB-77D830E2FCED}"/>
          </ac:spMkLst>
        </pc:spChg>
        <pc:spChg chg="add del">
          <ac:chgData name="Tamjid Ahsan" userId="15c1a18861ae33e8" providerId="LiveId" clId="{F65C8AF1-BF7A-4C4A-A5CD-92A826C11E09}" dt="2021-06-27T15:37:41.125" v="3865"/>
          <ac:spMkLst>
            <pc:docMk/>
            <pc:sldMk cId="2928702483" sldId="270"/>
            <ac:spMk id="35" creationId="{DB0D7DD0-1C67-4D4C-9E06-678233DB8468}"/>
          </ac:spMkLst>
        </pc:spChg>
        <pc:graphicFrameChg chg="add del">
          <ac:chgData name="Tamjid Ahsan" userId="15c1a18861ae33e8" providerId="LiveId" clId="{F65C8AF1-BF7A-4C4A-A5CD-92A826C11E09}" dt="2021-06-21T01:33:47.653" v="1470" actId="26606"/>
          <ac:graphicFrameMkLst>
            <pc:docMk/>
            <pc:sldMk cId="2928702483" sldId="270"/>
            <ac:graphicFrameMk id="6" creationId="{1C681911-CBA5-4D4C-8F0E-78172F2E27B3}"/>
          </ac:graphicFrameMkLst>
        </pc:graphicFrameChg>
        <pc:graphicFrameChg chg="del mod modGraphic">
          <ac:chgData name="Tamjid Ahsan" userId="15c1a18861ae33e8" providerId="LiveId" clId="{F65C8AF1-BF7A-4C4A-A5CD-92A826C11E09}" dt="2021-06-27T15:21:14.643" v="3685" actId="478"/>
          <ac:graphicFrameMkLst>
            <pc:docMk/>
            <pc:sldMk cId="2928702483" sldId="270"/>
            <ac:graphicFrameMk id="6" creationId="{AD3FFA7B-02FB-46FF-A614-621666FE6392}"/>
          </ac:graphicFrameMkLst>
        </pc:graphicFrameChg>
        <pc:graphicFrameChg chg="mod modGraphic">
          <ac:chgData name="Tamjid Ahsan" userId="15c1a18861ae33e8" providerId="LiveId" clId="{F65C8AF1-BF7A-4C4A-A5CD-92A826C11E09}" dt="2021-06-27T16:00:02.240" v="4125" actId="1076"/>
          <ac:graphicFrameMkLst>
            <pc:docMk/>
            <pc:sldMk cId="2928702483" sldId="270"/>
            <ac:graphicFrameMk id="7" creationId="{88A52B17-6A0C-478D-BF4E-EA37AF2B8AA9}"/>
          </ac:graphicFrameMkLst>
        </pc:graphicFrameChg>
        <pc:cxnChg chg="add del">
          <ac:chgData name="Tamjid Ahsan" userId="15c1a18861ae33e8" providerId="LiveId" clId="{F65C8AF1-BF7A-4C4A-A5CD-92A826C11E09}" dt="2021-06-21T01:33:25.629" v="1462" actId="26606"/>
          <ac:cxnSpMkLst>
            <pc:docMk/>
            <pc:sldMk cId="2928702483" sldId="270"/>
            <ac:cxnSpMk id="11" creationId="{1F16A8D4-FE87-4604-88B2-394B5D1EB437}"/>
          </ac:cxnSpMkLst>
        </pc:cxnChg>
        <pc:cxnChg chg="add del">
          <ac:chgData name="Tamjid Ahsan" userId="15c1a18861ae33e8" providerId="LiveId" clId="{F65C8AF1-BF7A-4C4A-A5CD-92A826C11E09}" dt="2021-06-21T01:33:28.026" v="1464" actId="26606"/>
          <ac:cxnSpMkLst>
            <pc:docMk/>
            <pc:sldMk cId="2928702483" sldId="270"/>
            <ac:cxnSpMk id="14" creationId="{5021601D-2758-4B15-A31C-FDA184C51B3A}"/>
          </ac:cxnSpMkLst>
        </pc:cxnChg>
      </pc:sldChg>
      <pc:sldChg chg="addSp delSp modSp new mod modTransition setBg delDesignElem">
        <pc:chgData name="Tamjid Ahsan" userId="15c1a18861ae33e8" providerId="LiveId" clId="{F65C8AF1-BF7A-4C4A-A5CD-92A826C11E09}" dt="2021-06-27T15:37:41.125" v="3865"/>
        <pc:sldMkLst>
          <pc:docMk/>
          <pc:sldMk cId="4008533083" sldId="271"/>
        </pc:sldMkLst>
        <pc:spChg chg="mod">
          <ac:chgData name="Tamjid Ahsan" userId="15c1a18861ae33e8" providerId="LiveId" clId="{F65C8AF1-BF7A-4C4A-A5CD-92A826C11E09}" dt="2021-06-21T01:01:38.488" v="1031" actId="20577"/>
          <ac:spMkLst>
            <pc:docMk/>
            <pc:sldMk cId="4008533083" sldId="271"/>
            <ac:spMk id="2" creationId="{C66CE215-F774-42D1-9E8B-F280F469060D}"/>
          </ac:spMkLst>
        </pc:spChg>
        <pc:spChg chg="mod">
          <ac:chgData name="Tamjid Ahsan" userId="15c1a18861ae33e8" providerId="LiveId" clId="{F65C8AF1-BF7A-4C4A-A5CD-92A826C11E09}" dt="2021-06-21T00:35:59.932" v="729"/>
          <ac:spMkLst>
            <pc:docMk/>
            <pc:sldMk cId="4008533083" sldId="271"/>
            <ac:spMk id="3" creationId="{1B528DBD-2948-4B79-86EC-CE9436F771C2}"/>
          </ac:spMkLst>
        </pc:spChg>
        <pc:spChg chg="add del">
          <ac:chgData name="Tamjid Ahsan" userId="15c1a18861ae33e8" providerId="LiveId" clId="{F65C8AF1-BF7A-4C4A-A5CD-92A826C11E09}" dt="2021-06-27T15:37:41.125" v="3865"/>
          <ac:spMkLst>
            <pc:docMk/>
            <pc:sldMk cId="4008533083" sldId="271"/>
            <ac:spMk id="13" creationId="{B9951BD9-0868-4CDB-ACD6-9C4209B5E412}"/>
          </ac:spMkLst>
        </pc:spChg>
        <pc:picChg chg="add del">
          <ac:chgData name="Tamjid Ahsan" userId="15c1a18861ae33e8" providerId="LiveId" clId="{F65C8AF1-BF7A-4C4A-A5CD-92A826C11E09}" dt="2021-06-21T00:26:48.719" v="596" actId="478"/>
          <ac:picMkLst>
            <pc:docMk/>
            <pc:sldMk cId="4008533083" sldId="271"/>
            <ac:picMk id="4" creationId="{2769B1F4-FC75-4794-B3D6-45113807D01E}"/>
          </ac:picMkLst>
        </pc:picChg>
        <pc:picChg chg="add del">
          <ac:chgData name="Tamjid Ahsan" userId="15c1a18861ae33e8" providerId="LiveId" clId="{F65C8AF1-BF7A-4C4A-A5CD-92A826C11E09}" dt="2021-06-21T00:26:46.756" v="595" actId="478"/>
          <ac:picMkLst>
            <pc:docMk/>
            <pc:sldMk cId="4008533083" sldId="271"/>
            <ac:picMk id="5" creationId="{606A074D-AE53-4BA3-A006-704151FCB6DA}"/>
          </ac:picMkLst>
        </pc:picChg>
        <pc:picChg chg="add del">
          <ac:chgData name="Tamjid Ahsan" userId="15c1a18861ae33e8" providerId="LiveId" clId="{F65C8AF1-BF7A-4C4A-A5CD-92A826C11E09}" dt="2021-06-21T00:26:46.157" v="594" actId="478"/>
          <ac:picMkLst>
            <pc:docMk/>
            <pc:sldMk cId="4008533083" sldId="271"/>
            <ac:picMk id="6" creationId="{394CCBD4-ABB5-432B-9707-BA29722A6AC1}"/>
          </ac:picMkLst>
        </pc:picChg>
        <pc:picChg chg="add del">
          <ac:chgData name="Tamjid Ahsan" userId="15c1a18861ae33e8" providerId="LiveId" clId="{F65C8AF1-BF7A-4C4A-A5CD-92A826C11E09}" dt="2021-06-21T00:26:45.287" v="593" actId="478"/>
          <ac:picMkLst>
            <pc:docMk/>
            <pc:sldMk cId="4008533083" sldId="271"/>
            <ac:picMk id="7" creationId="{01B11836-4448-4E0C-B8C1-AA2DEBC2CDAF}"/>
          </ac:picMkLst>
        </pc:picChg>
        <pc:picChg chg="add mod ord">
          <ac:chgData name="Tamjid Ahsan" userId="15c1a18861ae33e8" providerId="LiveId" clId="{F65C8AF1-BF7A-4C4A-A5CD-92A826C11E09}" dt="2021-06-21T00:27:13.818" v="599" actId="26606"/>
          <ac:picMkLst>
            <pc:docMk/>
            <pc:sldMk cId="4008533083" sldId="271"/>
            <ac:picMk id="8" creationId="{9DD3FDD4-2429-4882-A793-CAFB0DD4EFAC}"/>
          </ac:picMkLst>
        </pc:picChg>
      </pc:sldChg>
      <pc:sldChg chg="addSp delSp modSp new mod setBg delDesignElem">
        <pc:chgData name="Tamjid Ahsan" userId="15c1a18861ae33e8" providerId="LiveId" clId="{F65C8AF1-BF7A-4C4A-A5CD-92A826C11E09}" dt="2021-06-27T15:37:41.125" v="3865"/>
        <pc:sldMkLst>
          <pc:docMk/>
          <pc:sldMk cId="490424835" sldId="272"/>
        </pc:sldMkLst>
        <pc:spChg chg="mod">
          <ac:chgData name="Tamjid Ahsan" userId="15c1a18861ae33e8" providerId="LiveId" clId="{F65C8AF1-BF7A-4C4A-A5CD-92A826C11E09}" dt="2021-06-21T00:56:18.459" v="992" actId="26606"/>
          <ac:spMkLst>
            <pc:docMk/>
            <pc:sldMk cId="490424835" sldId="272"/>
            <ac:spMk id="2" creationId="{C5A1CA6A-E678-48A2-9FF6-F1586A6F948E}"/>
          </ac:spMkLst>
        </pc:spChg>
        <pc:spChg chg="mod">
          <ac:chgData name="Tamjid Ahsan" userId="15c1a18861ae33e8" providerId="LiveId" clId="{F65C8AF1-BF7A-4C4A-A5CD-92A826C11E09}" dt="2021-06-21T00:56:18.459" v="992" actId="26606"/>
          <ac:spMkLst>
            <pc:docMk/>
            <pc:sldMk cId="490424835" sldId="272"/>
            <ac:spMk id="3" creationId="{747E4AC8-743A-4E8B-809B-22C39E83E5CC}"/>
          </ac:spMkLst>
        </pc:spChg>
        <pc:spChg chg="add del">
          <ac:chgData name="Tamjid Ahsan" userId="15c1a18861ae33e8" providerId="LiveId" clId="{F65C8AF1-BF7A-4C4A-A5CD-92A826C11E09}" dt="2021-06-27T15:37:41.125" v="3865"/>
          <ac:spMkLst>
            <pc:docMk/>
            <pc:sldMk cId="490424835" sldId="272"/>
            <ac:spMk id="8" creationId="{6F5A5072-7B47-4D32-B52A-4EBBF590B8A5}"/>
          </ac:spMkLst>
        </pc:spChg>
        <pc:spChg chg="add del">
          <ac:chgData name="Tamjid Ahsan" userId="15c1a18861ae33e8" providerId="LiveId" clId="{F65C8AF1-BF7A-4C4A-A5CD-92A826C11E09}" dt="2021-06-21T00:56:18.450" v="991" actId="26606"/>
          <ac:spMkLst>
            <pc:docMk/>
            <pc:sldMk cId="490424835" sldId="272"/>
            <ac:spMk id="10" creationId="{2643BE6C-86B7-4AB9-91E8-9B5DB45AC8EA}"/>
          </ac:spMkLst>
        </pc:spChg>
        <pc:spChg chg="add del">
          <ac:chgData name="Tamjid Ahsan" userId="15c1a18861ae33e8" providerId="LiveId" clId="{F65C8AF1-BF7A-4C4A-A5CD-92A826C11E09}" dt="2021-06-27T15:37:41.125" v="3865"/>
          <ac:spMkLst>
            <pc:docMk/>
            <pc:sldMk cId="490424835" sldId="272"/>
            <ac:spMk id="12" creationId="{6016219D-510E-4184-9090-6D5578A87BD1}"/>
          </ac:spMkLst>
        </pc:spChg>
        <pc:spChg chg="add del">
          <ac:chgData name="Tamjid Ahsan" userId="15c1a18861ae33e8" providerId="LiveId" clId="{F65C8AF1-BF7A-4C4A-A5CD-92A826C11E09}" dt="2021-06-27T15:37:41.125" v="3865"/>
          <ac:spMkLst>
            <pc:docMk/>
            <pc:sldMk cId="490424835" sldId="272"/>
            <ac:spMk id="13" creationId="{9715DAF0-AE1B-46C9-8A6B-DB2AA05AB91D}"/>
          </ac:spMkLst>
        </pc:spChg>
        <pc:spChg chg="add del">
          <ac:chgData name="Tamjid Ahsan" userId="15c1a18861ae33e8" providerId="LiveId" clId="{F65C8AF1-BF7A-4C4A-A5CD-92A826C11E09}" dt="2021-06-27T15:37:41.125" v="3865"/>
          <ac:spMkLst>
            <pc:docMk/>
            <pc:sldMk cId="490424835" sldId="272"/>
            <ac:spMk id="14" creationId="{AFF4A713-7B75-4B21-90D7-5AB19547C728}"/>
          </ac:spMkLst>
        </pc:spChg>
        <pc:spChg chg="add del">
          <ac:chgData name="Tamjid Ahsan" userId="15c1a18861ae33e8" providerId="LiveId" clId="{F65C8AF1-BF7A-4C4A-A5CD-92A826C11E09}" dt="2021-06-27T15:37:41.125" v="3865"/>
          <ac:spMkLst>
            <pc:docMk/>
            <pc:sldMk cId="490424835" sldId="272"/>
            <ac:spMk id="16" creationId="{DC631C0B-6DA6-4E57-8231-CE32B3434A7E}"/>
          </ac:spMkLst>
        </pc:spChg>
        <pc:spChg chg="add del">
          <ac:chgData name="Tamjid Ahsan" userId="15c1a18861ae33e8" providerId="LiveId" clId="{F65C8AF1-BF7A-4C4A-A5CD-92A826C11E09}" dt="2021-06-27T15:37:41.125" v="3865"/>
          <ac:spMkLst>
            <pc:docMk/>
            <pc:sldMk cId="490424835" sldId="272"/>
            <ac:spMk id="18" creationId="{C29501E6-A978-4A61-9689-9085AF97A53A}"/>
          </ac:spMkLst>
        </pc:spChg>
        <pc:picChg chg="add del">
          <ac:chgData name="Tamjid Ahsan" userId="15c1a18861ae33e8" providerId="LiveId" clId="{F65C8AF1-BF7A-4C4A-A5CD-92A826C11E09}" dt="2021-06-21T00:56:18.450" v="991" actId="26606"/>
          <ac:picMkLst>
            <pc:docMk/>
            <pc:sldMk cId="490424835" sldId="272"/>
            <ac:picMk id="7" creationId="{935980FA-0114-481D-BB88-96380066163A}"/>
          </ac:picMkLst>
        </pc:picChg>
      </pc:sldChg>
      <pc:sldChg chg="addSp delSp modSp new mod modTransition setBg">
        <pc:chgData name="Tamjid Ahsan" userId="15c1a18861ae33e8" providerId="LiveId" clId="{F65C8AF1-BF7A-4C4A-A5CD-92A826C11E09}" dt="2021-06-27T15:37:41.125" v="3865"/>
        <pc:sldMkLst>
          <pc:docMk/>
          <pc:sldMk cId="96600725" sldId="273"/>
        </pc:sldMkLst>
        <pc:spChg chg="add del mod ord">
          <ac:chgData name="Tamjid Ahsan" userId="15c1a18861ae33e8" providerId="LiveId" clId="{F65C8AF1-BF7A-4C4A-A5CD-92A826C11E09}" dt="2021-06-27T15:37:41.125" v="3865"/>
          <ac:spMkLst>
            <pc:docMk/>
            <pc:sldMk cId="96600725" sldId="273"/>
            <ac:spMk id="2" creationId="{7E3F3690-5D9A-449D-8203-D52277825E13}"/>
          </ac:spMkLst>
        </pc:spChg>
        <pc:spChg chg="del">
          <ac:chgData name="Tamjid Ahsan" userId="15c1a18861ae33e8" providerId="LiveId" clId="{F65C8AF1-BF7A-4C4A-A5CD-92A826C11E09}" dt="2021-06-21T00:42:20.591" v="779"/>
          <ac:spMkLst>
            <pc:docMk/>
            <pc:sldMk cId="96600725" sldId="273"/>
            <ac:spMk id="3" creationId="{11623FF9-A5D5-47A5-BCCC-586D61FD2503}"/>
          </ac:spMkLst>
        </pc:spChg>
        <pc:spChg chg="add mod">
          <ac:chgData name="Tamjid Ahsan" userId="15c1a18861ae33e8" providerId="LiveId" clId="{F65C8AF1-BF7A-4C4A-A5CD-92A826C11E09}" dt="2021-06-24T06:16:51.835" v="2806" actId="207"/>
          <ac:spMkLst>
            <pc:docMk/>
            <pc:sldMk cId="96600725" sldId="273"/>
            <ac:spMk id="3" creationId="{64BB97B4-0460-4FA2-837E-7F290359C491}"/>
          </ac:spMkLst>
        </pc:spChg>
        <pc:spChg chg="add mod">
          <ac:chgData name="Tamjid Ahsan" userId="15c1a18861ae33e8" providerId="LiveId" clId="{F65C8AF1-BF7A-4C4A-A5CD-92A826C11E09}" dt="2021-06-21T00:45:30.588" v="824" actId="1076"/>
          <ac:spMkLst>
            <pc:docMk/>
            <pc:sldMk cId="96600725" sldId="273"/>
            <ac:spMk id="6" creationId="{AA487D95-CB7D-44B8-9C0C-5EBC6C9C8A3F}"/>
          </ac:spMkLst>
        </pc:spChg>
        <pc:spChg chg="add del">
          <ac:chgData name="Tamjid Ahsan" userId="15c1a18861ae33e8" providerId="LiveId" clId="{F65C8AF1-BF7A-4C4A-A5CD-92A826C11E09}" dt="2021-06-21T00:44:14.774" v="796" actId="26606"/>
          <ac:spMkLst>
            <pc:docMk/>
            <pc:sldMk cId="96600725" sldId="273"/>
            <ac:spMk id="7" creationId="{6EE0B6E2-7CE8-4D86-87FC-4B58A7D8E759}"/>
          </ac:spMkLst>
        </pc:spChg>
        <pc:spChg chg="add del">
          <ac:chgData name="Tamjid Ahsan" userId="15c1a18861ae33e8" providerId="LiveId" clId="{F65C8AF1-BF7A-4C4A-A5CD-92A826C11E09}" dt="2021-06-21T00:43:54.167" v="794" actId="26606"/>
          <ac:spMkLst>
            <pc:docMk/>
            <pc:sldMk cId="96600725" sldId="273"/>
            <ac:spMk id="9" creationId="{02DFE429-5027-47F8-8053-F1EDBCEC5D64}"/>
          </ac:spMkLst>
        </pc:spChg>
        <pc:spChg chg="add del">
          <ac:chgData name="Tamjid Ahsan" userId="15c1a18861ae33e8" providerId="LiveId" clId="{F65C8AF1-BF7A-4C4A-A5CD-92A826C11E09}" dt="2021-06-21T00:43:22.277" v="788" actId="26606"/>
          <ac:spMkLst>
            <pc:docMk/>
            <pc:sldMk cId="96600725" sldId="273"/>
            <ac:spMk id="10" creationId="{9203DE33-2CD4-4CA8-9AF3-37C3B65133B0}"/>
          </ac:spMkLst>
        </pc:spChg>
        <pc:spChg chg="add del">
          <ac:chgData name="Tamjid Ahsan" userId="15c1a18861ae33e8" providerId="LiveId" clId="{F65C8AF1-BF7A-4C4A-A5CD-92A826C11E09}" dt="2021-06-21T00:43:22.277" v="788" actId="26606"/>
          <ac:spMkLst>
            <pc:docMk/>
            <pc:sldMk cId="96600725" sldId="273"/>
            <ac:spMk id="12" creationId="{0AF57B88-1D4C-41FA-A761-EC1DD10C35CB}"/>
          </ac:spMkLst>
        </pc:spChg>
        <pc:spChg chg="add del">
          <ac:chgData name="Tamjid Ahsan" userId="15c1a18861ae33e8" providerId="LiveId" clId="{F65C8AF1-BF7A-4C4A-A5CD-92A826C11E09}" dt="2021-06-21T00:43:22.277" v="788" actId="26606"/>
          <ac:spMkLst>
            <pc:docMk/>
            <pc:sldMk cId="96600725" sldId="273"/>
            <ac:spMk id="14" creationId="{D2548F45-5164-4ABB-8212-7F293FDED8D4}"/>
          </ac:spMkLst>
        </pc:spChg>
        <pc:spChg chg="add del">
          <ac:chgData name="Tamjid Ahsan" userId="15c1a18861ae33e8" providerId="LiveId" clId="{F65C8AF1-BF7A-4C4A-A5CD-92A826C11E09}" dt="2021-06-21T00:43:22.277" v="788" actId="26606"/>
          <ac:spMkLst>
            <pc:docMk/>
            <pc:sldMk cId="96600725" sldId="273"/>
            <ac:spMk id="16" creationId="{5E81CCFB-7BEF-4186-86FB-D09450B4D02D}"/>
          </ac:spMkLst>
        </pc:spChg>
        <pc:spChg chg="add del">
          <ac:chgData name="Tamjid Ahsan" userId="15c1a18861ae33e8" providerId="LiveId" clId="{F65C8AF1-BF7A-4C4A-A5CD-92A826C11E09}" dt="2021-06-21T00:43:54.167" v="794" actId="26606"/>
          <ac:spMkLst>
            <pc:docMk/>
            <pc:sldMk cId="96600725" sldId="273"/>
            <ac:spMk id="18" creationId="{3CD9DF72-87A3-404E-A828-84CBF11A8303}"/>
          </ac:spMkLst>
        </pc:spChg>
        <pc:picChg chg="add mod">
          <ac:chgData name="Tamjid Ahsan" userId="15c1a18861ae33e8" providerId="LiveId" clId="{F65C8AF1-BF7A-4C4A-A5CD-92A826C11E09}" dt="2021-06-21T00:44:14.774" v="796" actId="26606"/>
          <ac:picMkLst>
            <pc:docMk/>
            <pc:sldMk cId="96600725" sldId="273"/>
            <ac:picMk id="5" creationId="{77182C55-5955-44C6-9B68-62D65214FA10}"/>
          </ac:picMkLst>
        </pc:picChg>
        <pc:cxnChg chg="add del">
          <ac:chgData name="Tamjid Ahsan" userId="15c1a18861ae33e8" providerId="LiveId" clId="{F65C8AF1-BF7A-4C4A-A5CD-92A826C11E09}" dt="2021-06-21T00:43:54.167" v="794" actId="26606"/>
          <ac:cxnSpMkLst>
            <pc:docMk/>
            <pc:sldMk cId="96600725" sldId="273"/>
            <ac:cxnSpMk id="19" creationId="{20E3A342-4D61-4E3F-AF90-1AB42AEB96CC}"/>
          </ac:cxnSpMkLst>
        </pc:cxnChg>
      </pc:sldChg>
      <pc:sldChg chg="addSp delSp modSp new mod modTransition setBg delDesignElem">
        <pc:chgData name="Tamjid Ahsan" userId="15c1a18861ae33e8" providerId="LiveId" clId="{F65C8AF1-BF7A-4C4A-A5CD-92A826C11E09}" dt="2021-06-27T15:37:41.125" v="3865"/>
        <pc:sldMkLst>
          <pc:docMk/>
          <pc:sldMk cId="3650706871" sldId="274"/>
        </pc:sldMkLst>
        <pc:spChg chg="mod">
          <ac:chgData name="Tamjid Ahsan" userId="15c1a18861ae33e8" providerId="LiveId" clId="{F65C8AF1-BF7A-4C4A-A5CD-92A826C11E09}" dt="2021-06-21T01:18:50.344" v="1245" actId="26606"/>
          <ac:spMkLst>
            <pc:docMk/>
            <pc:sldMk cId="3650706871" sldId="274"/>
            <ac:spMk id="2" creationId="{4F443B47-C7D1-4361-A079-7F4F1453C307}"/>
          </ac:spMkLst>
        </pc:spChg>
        <pc:spChg chg="mod">
          <ac:chgData name="Tamjid Ahsan" userId="15c1a18861ae33e8" providerId="LiveId" clId="{F65C8AF1-BF7A-4C4A-A5CD-92A826C11E09}" dt="2021-06-24T06:14:03.615" v="2758" actId="20577"/>
          <ac:spMkLst>
            <pc:docMk/>
            <pc:sldMk cId="3650706871" sldId="274"/>
            <ac:spMk id="3" creationId="{79A23BAC-FB79-4D85-9311-88379E265B3E}"/>
          </ac:spMkLst>
        </pc:spChg>
        <pc:spChg chg="add del">
          <ac:chgData name="Tamjid Ahsan" userId="15c1a18861ae33e8" providerId="LiveId" clId="{F65C8AF1-BF7A-4C4A-A5CD-92A826C11E09}" dt="2021-06-27T15:37:41.125" v="3865"/>
          <ac:spMkLst>
            <pc:docMk/>
            <pc:sldMk cId="3650706871" sldId="274"/>
            <ac:spMk id="10" creationId="{12609869-9E80-471B-A487-A53288E0E791}"/>
          </ac:spMkLst>
        </pc:spChg>
        <pc:spChg chg="add del">
          <ac:chgData name="Tamjid Ahsan" userId="15c1a18861ae33e8" providerId="LiveId" clId="{F65C8AF1-BF7A-4C4A-A5CD-92A826C11E09}" dt="2021-06-27T15:37:41.125" v="3865"/>
          <ac:spMkLst>
            <pc:docMk/>
            <pc:sldMk cId="3650706871" sldId="274"/>
            <ac:spMk id="12" creationId="{7004738A-9D34-43E8-97D2-CA0EED4F8BE0}"/>
          </ac:spMkLst>
        </pc:spChg>
        <pc:spChg chg="add del">
          <ac:chgData name="Tamjid Ahsan" userId="15c1a18861ae33e8" providerId="LiveId" clId="{F65C8AF1-BF7A-4C4A-A5CD-92A826C11E09}" dt="2021-06-27T15:37:41.125" v="3865"/>
          <ac:spMkLst>
            <pc:docMk/>
            <pc:sldMk cId="3650706871" sldId="274"/>
            <ac:spMk id="14" creationId="{B8B8D07F-F13E-443E-BA68-2D26672D76B9}"/>
          </ac:spMkLst>
        </pc:spChg>
        <pc:spChg chg="add del">
          <ac:chgData name="Tamjid Ahsan" userId="15c1a18861ae33e8" providerId="LiveId" clId="{F65C8AF1-BF7A-4C4A-A5CD-92A826C11E09}" dt="2021-06-27T15:37:41.125" v="3865"/>
          <ac:spMkLst>
            <pc:docMk/>
            <pc:sldMk cId="3650706871" sldId="274"/>
            <ac:spMk id="16" creationId="{2813A4FA-24A5-41ED-A534-3807D1B2F344}"/>
          </ac:spMkLst>
        </pc:spChg>
        <pc:spChg chg="add del">
          <ac:chgData name="Tamjid Ahsan" userId="15c1a18861ae33e8" providerId="LiveId" clId="{F65C8AF1-BF7A-4C4A-A5CD-92A826C11E09}" dt="2021-06-27T15:37:41.125" v="3865"/>
          <ac:spMkLst>
            <pc:docMk/>
            <pc:sldMk cId="3650706871" sldId="274"/>
            <ac:spMk id="18" creationId="{C3944F27-CA70-4E84-A51A-E6BF89558979}"/>
          </ac:spMkLst>
        </pc:spChg>
        <pc:picChg chg="add">
          <ac:chgData name="Tamjid Ahsan" userId="15c1a18861ae33e8" providerId="LiveId" clId="{F65C8AF1-BF7A-4C4A-A5CD-92A826C11E09}" dt="2021-06-21T01:18:50.344" v="1245" actId="26606"/>
          <ac:picMkLst>
            <pc:docMk/>
            <pc:sldMk cId="3650706871" sldId="274"/>
            <ac:picMk id="7" creationId="{FD929FEA-2762-4946-A68C-C3A6C536E723}"/>
          </ac:picMkLst>
        </pc:picChg>
      </pc:sldChg>
      <pc:sldChg chg="new del">
        <pc:chgData name="Tamjid Ahsan" userId="15c1a18861ae33e8" providerId="LiveId" clId="{F65C8AF1-BF7A-4C4A-A5CD-92A826C11E09}" dt="2021-06-21T01:18:37.452" v="1244" actId="2696"/>
        <pc:sldMkLst>
          <pc:docMk/>
          <pc:sldMk cId="728790666" sldId="275"/>
        </pc:sldMkLst>
      </pc:sldChg>
      <pc:sldChg chg="addSp delSp modSp add mod setBg setClrOvrMap delDesignElem">
        <pc:chgData name="Tamjid Ahsan" userId="15c1a18861ae33e8" providerId="LiveId" clId="{F65C8AF1-BF7A-4C4A-A5CD-92A826C11E09}" dt="2021-06-27T15:37:41.125" v="3865"/>
        <pc:sldMkLst>
          <pc:docMk/>
          <pc:sldMk cId="360922011" sldId="276"/>
        </pc:sldMkLst>
        <pc:spChg chg="mod">
          <ac:chgData name="Tamjid Ahsan" userId="15c1a18861ae33e8" providerId="LiveId" clId="{F65C8AF1-BF7A-4C4A-A5CD-92A826C11E09}" dt="2021-06-27T15:37:41.125" v="3865"/>
          <ac:spMkLst>
            <pc:docMk/>
            <pc:sldMk cId="360922011" sldId="276"/>
            <ac:spMk id="2" creationId="{B10152DC-EAC1-4B3D-82A2-4E7D25FDDFDF}"/>
          </ac:spMkLst>
        </pc:spChg>
        <pc:spChg chg="add del">
          <ac:chgData name="Tamjid Ahsan" userId="15c1a18861ae33e8" providerId="LiveId" clId="{F65C8AF1-BF7A-4C4A-A5CD-92A826C11E09}" dt="2021-06-21T01:16:45.888" v="1223" actId="26606"/>
          <ac:spMkLst>
            <pc:docMk/>
            <pc:sldMk cId="360922011" sldId="276"/>
            <ac:spMk id="17" creationId="{955A2079-FA98-4876-80F0-72364A7D2EA4}"/>
          </ac:spMkLst>
        </pc:spChg>
        <pc:spChg chg="add del">
          <ac:chgData name="Tamjid Ahsan" userId="15c1a18861ae33e8" providerId="LiveId" clId="{F65C8AF1-BF7A-4C4A-A5CD-92A826C11E09}" dt="2021-06-21T01:16:47.522" v="1225" actId="26606"/>
          <ac:spMkLst>
            <pc:docMk/>
            <pc:sldMk cId="360922011" sldId="276"/>
            <ac:spMk id="19" creationId="{6C4028FD-8BAA-4A19-BFDE-594D991B7552}"/>
          </ac:spMkLst>
        </pc:spChg>
        <pc:spChg chg="del">
          <ac:chgData name="Tamjid Ahsan" userId="15c1a18861ae33e8" providerId="LiveId" clId="{F65C8AF1-BF7A-4C4A-A5CD-92A826C11E09}" dt="2021-06-21T01:16:19.290" v="1221"/>
          <ac:spMkLst>
            <pc:docMk/>
            <pc:sldMk cId="360922011" sldId="276"/>
            <ac:spMk id="20" creationId="{1E94681D-2A4C-4A8D-B9B5-31D440D0328D}"/>
          </ac:spMkLst>
        </pc:spChg>
        <pc:spChg chg="add del">
          <ac:chgData name="Tamjid Ahsan" userId="15c1a18861ae33e8" providerId="LiveId" clId="{F65C8AF1-BF7A-4C4A-A5CD-92A826C11E09}" dt="2021-06-21T01:16:49.756" v="1227" actId="26606"/>
          <ac:spMkLst>
            <pc:docMk/>
            <pc:sldMk cId="360922011" sldId="276"/>
            <ac:spMk id="21" creationId="{C05CBC3C-2E5A-4839-8B9B-2E5A6ADF0F58}"/>
          </ac:spMkLst>
        </pc:spChg>
        <pc:spChg chg="del">
          <ac:chgData name="Tamjid Ahsan" userId="15c1a18861ae33e8" providerId="LiveId" clId="{F65C8AF1-BF7A-4C4A-A5CD-92A826C11E09}" dt="2021-06-21T01:16:19.290" v="1221"/>
          <ac:spMkLst>
            <pc:docMk/>
            <pc:sldMk cId="360922011" sldId="276"/>
            <ac:spMk id="22" creationId="{685B1578-9B95-463A-91DE-797A98F7E96A}"/>
          </ac:spMkLst>
        </pc:spChg>
        <pc:spChg chg="add del">
          <ac:chgData name="Tamjid Ahsan" userId="15c1a18861ae33e8" providerId="LiveId" clId="{F65C8AF1-BF7A-4C4A-A5CD-92A826C11E09}" dt="2021-06-21T01:16:49.756" v="1227" actId="26606"/>
          <ac:spMkLst>
            <pc:docMk/>
            <pc:sldMk cId="360922011" sldId="276"/>
            <ac:spMk id="23" creationId="{DB5B423A-57CC-4C58-AA26-8E2E862B03A0}"/>
          </ac:spMkLst>
        </pc:spChg>
        <pc:spChg chg="del">
          <ac:chgData name="Tamjid Ahsan" userId="15c1a18861ae33e8" providerId="LiveId" clId="{F65C8AF1-BF7A-4C4A-A5CD-92A826C11E09}" dt="2021-06-21T01:16:19.290" v="1221"/>
          <ac:spMkLst>
            <pc:docMk/>
            <pc:sldMk cId="360922011" sldId="276"/>
            <ac:spMk id="24" creationId="{B7753F1F-C532-475B-BE0D-7359EB6F86EF}"/>
          </ac:spMkLst>
        </pc:spChg>
        <pc:spChg chg="del">
          <ac:chgData name="Tamjid Ahsan" userId="15c1a18861ae33e8" providerId="LiveId" clId="{F65C8AF1-BF7A-4C4A-A5CD-92A826C11E09}" dt="2021-06-21T01:16:19.290" v="1221"/>
          <ac:spMkLst>
            <pc:docMk/>
            <pc:sldMk cId="360922011" sldId="276"/>
            <ac:spMk id="26" creationId="{09D6CD28-D147-4DC0-A5FF-335351C7D0C9}"/>
          </ac:spMkLst>
        </pc:spChg>
        <pc:spChg chg="del">
          <ac:chgData name="Tamjid Ahsan" userId="15c1a18861ae33e8" providerId="LiveId" clId="{F65C8AF1-BF7A-4C4A-A5CD-92A826C11E09}" dt="2021-06-21T01:16:19.290" v="1221"/>
          <ac:spMkLst>
            <pc:docMk/>
            <pc:sldMk cId="360922011" sldId="276"/>
            <ac:spMk id="28" creationId="{47CDDF69-9963-4CB8-8441-2D6CA2C66673}"/>
          </ac:spMkLst>
        </pc:spChg>
        <pc:spChg chg="add del">
          <ac:chgData name="Tamjid Ahsan" userId="15c1a18861ae33e8" providerId="LiveId" clId="{F65C8AF1-BF7A-4C4A-A5CD-92A826C11E09}" dt="2021-06-21T01:17:01.628" v="1231" actId="26606"/>
          <ac:spMkLst>
            <pc:docMk/>
            <pc:sldMk cId="360922011" sldId="276"/>
            <ac:spMk id="29" creationId="{D9A7F3BF-8763-4074-AD77-92790AF314D1}"/>
          </ac:spMkLst>
        </pc:spChg>
        <pc:spChg chg="del">
          <ac:chgData name="Tamjid Ahsan" userId="15c1a18861ae33e8" providerId="LiveId" clId="{F65C8AF1-BF7A-4C4A-A5CD-92A826C11E09}" dt="2021-06-21T01:16:19.290" v="1221"/>
          <ac:spMkLst>
            <pc:docMk/>
            <pc:sldMk cId="360922011" sldId="276"/>
            <ac:spMk id="30" creationId="{58B53A5F-63B3-4E86-93F7-275390D707F1}"/>
          </ac:spMkLst>
        </pc:spChg>
        <pc:spChg chg="add del">
          <ac:chgData name="Tamjid Ahsan" userId="15c1a18861ae33e8" providerId="LiveId" clId="{F65C8AF1-BF7A-4C4A-A5CD-92A826C11E09}" dt="2021-06-21T01:17:04.546" v="1233" actId="26606"/>
          <ac:spMkLst>
            <pc:docMk/>
            <pc:sldMk cId="360922011" sldId="276"/>
            <ac:spMk id="36" creationId="{D9A7F3BF-8763-4074-AD77-92790AF314D1}"/>
          </ac:spMkLst>
        </pc:spChg>
        <pc:spChg chg="add del">
          <ac:chgData name="Tamjid Ahsan" userId="15c1a18861ae33e8" providerId="LiveId" clId="{F65C8AF1-BF7A-4C4A-A5CD-92A826C11E09}" dt="2021-06-21T01:17:10.518" v="1235" actId="26606"/>
          <ac:spMkLst>
            <pc:docMk/>
            <pc:sldMk cId="360922011" sldId="276"/>
            <ac:spMk id="43" creationId="{08E89D5E-1885-4160-AC77-CC471DD1D0DB}"/>
          </ac:spMkLst>
        </pc:spChg>
        <pc:spChg chg="add del">
          <ac:chgData name="Tamjid Ahsan" userId="15c1a18861ae33e8" providerId="LiveId" clId="{F65C8AF1-BF7A-4C4A-A5CD-92A826C11E09}" dt="2021-06-21T01:17:20.160" v="1237" actId="26606"/>
          <ac:spMkLst>
            <pc:docMk/>
            <pc:sldMk cId="360922011" sldId="276"/>
            <ac:spMk id="46" creationId="{9228552E-C8B1-4A80-8448-0787CE0FC704}"/>
          </ac:spMkLst>
        </pc:spChg>
        <pc:spChg chg="add del">
          <ac:chgData name="Tamjid Ahsan" userId="15c1a18861ae33e8" providerId="LiveId" clId="{F65C8AF1-BF7A-4C4A-A5CD-92A826C11E09}" dt="2021-06-27T15:37:41.125" v="3865"/>
          <ac:spMkLst>
            <pc:docMk/>
            <pc:sldMk cId="360922011" sldId="276"/>
            <ac:spMk id="49" creationId="{D9A7F3BF-8763-4074-AD77-92790AF314D1}"/>
          </ac:spMkLst>
        </pc:spChg>
        <pc:grpChg chg="add del">
          <ac:chgData name="Tamjid Ahsan" userId="15c1a18861ae33e8" providerId="LiveId" clId="{F65C8AF1-BF7A-4C4A-A5CD-92A826C11E09}" dt="2021-06-21T01:17:01.628" v="1231" actId="26606"/>
          <ac:grpSpMkLst>
            <pc:docMk/>
            <pc:sldMk cId="360922011" sldId="276"/>
            <ac:grpSpMk id="31" creationId="{7A9648D6-B41B-42D0-A817-AE2607B0B5B8}"/>
          </ac:grpSpMkLst>
        </pc:grpChg>
        <pc:grpChg chg="add del">
          <ac:chgData name="Tamjid Ahsan" userId="15c1a18861ae33e8" providerId="LiveId" clId="{F65C8AF1-BF7A-4C4A-A5CD-92A826C11E09}" dt="2021-06-21T01:17:04.546" v="1233" actId="26606"/>
          <ac:grpSpMkLst>
            <pc:docMk/>
            <pc:sldMk cId="360922011" sldId="276"/>
            <ac:grpSpMk id="37" creationId="{7A9648D6-B41B-42D0-A817-AE2607B0B5B8}"/>
          </ac:grpSpMkLst>
        </pc:grpChg>
        <pc:grpChg chg="add del">
          <ac:chgData name="Tamjid Ahsan" userId="15c1a18861ae33e8" providerId="LiveId" clId="{F65C8AF1-BF7A-4C4A-A5CD-92A826C11E09}" dt="2021-06-27T15:37:41.125" v="3865"/>
          <ac:grpSpMkLst>
            <pc:docMk/>
            <pc:sldMk cId="360922011" sldId="276"/>
            <ac:grpSpMk id="50" creationId="{7A9648D6-B41B-42D0-A817-AE2607B0B5B8}"/>
          </ac:grpSpMkLst>
        </pc:grpChg>
        <pc:graphicFrameChg chg="mod modGraphic">
          <ac:chgData name="Tamjid Ahsan" userId="15c1a18861ae33e8" providerId="LiveId" clId="{F65C8AF1-BF7A-4C4A-A5CD-92A826C11E09}" dt="2021-06-21T01:17:46.509" v="1241"/>
          <ac:graphicFrameMkLst>
            <pc:docMk/>
            <pc:sldMk cId="360922011" sldId="276"/>
            <ac:graphicFrameMk id="15" creationId="{D7272A23-380E-4134-9CE8-D313AFC5DF8B}"/>
          </ac:graphicFrameMkLst>
        </pc:graphicFrameChg>
        <pc:picChg chg="add del">
          <ac:chgData name="Tamjid Ahsan" userId="15c1a18861ae33e8" providerId="LiveId" clId="{F65C8AF1-BF7A-4C4A-A5CD-92A826C11E09}" dt="2021-06-21T01:16:51.736" v="1229" actId="26606"/>
          <ac:picMkLst>
            <pc:docMk/>
            <pc:sldMk cId="360922011" sldId="276"/>
            <ac:picMk id="25" creationId="{FFEE52D7-1A35-471B-AF2B-0A84B80C0242}"/>
          </ac:picMkLst>
        </pc:picChg>
        <pc:picChg chg="add del">
          <ac:chgData name="Tamjid Ahsan" userId="15c1a18861ae33e8" providerId="LiveId" clId="{F65C8AF1-BF7A-4C4A-A5CD-92A826C11E09}" dt="2021-06-21T01:17:20.160" v="1237" actId="26606"/>
          <ac:picMkLst>
            <pc:docMk/>
            <pc:sldMk cId="360922011" sldId="276"/>
            <ac:picMk id="47" creationId="{EB6D1527-B48B-4F26-A9E1-6EBFA4C01393}"/>
          </ac:picMkLst>
        </pc:picChg>
        <pc:cxnChg chg="add del">
          <ac:chgData name="Tamjid Ahsan" userId="15c1a18861ae33e8" providerId="LiveId" clId="{F65C8AF1-BF7A-4C4A-A5CD-92A826C11E09}" dt="2021-06-21T01:17:01.628" v="1231" actId="26606"/>
          <ac:cxnSpMkLst>
            <pc:docMk/>
            <pc:sldMk cId="360922011" sldId="276"/>
            <ac:cxnSpMk id="27" creationId="{C49DA8F6-BCC1-4447-B54C-57856834B94B}"/>
          </ac:cxnSpMkLst>
        </pc:cxnChg>
        <pc:cxnChg chg="add del">
          <ac:chgData name="Tamjid Ahsan" userId="15c1a18861ae33e8" providerId="LiveId" clId="{F65C8AF1-BF7A-4C4A-A5CD-92A826C11E09}" dt="2021-06-21T01:17:04.546" v="1233" actId="26606"/>
          <ac:cxnSpMkLst>
            <pc:docMk/>
            <pc:sldMk cId="360922011" sldId="276"/>
            <ac:cxnSpMk id="41" creationId="{C49DA8F6-BCC1-4447-B54C-57856834B94B}"/>
          </ac:cxnSpMkLst>
        </pc:cxnChg>
        <pc:cxnChg chg="add del">
          <ac:chgData name="Tamjid Ahsan" userId="15c1a18861ae33e8" providerId="LiveId" clId="{F65C8AF1-BF7A-4C4A-A5CD-92A826C11E09}" dt="2021-06-21T01:17:10.518" v="1235" actId="26606"/>
          <ac:cxnSpMkLst>
            <pc:docMk/>
            <pc:sldMk cId="360922011" sldId="276"/>
            <ac:cxnSpMk id="44" creationId="{550D2BD1-98F9-412D-905B-3A843EF4078B}"/>
          </ac:cxnSpMkLst>
        </pc:cxnChg>
        <pc:cxnChg chg="add del">
          <ac:chgData name="Tamjid Ahsan" userId="15c1a18861ae33e8" providerId="LiveId" clId="{F65C8AF1-BF7A-4C4A-A5CD-92A826C11E09}" dt="2021-06-27T15:37:41.125" v="3865"/>
          <ac:cxnSpMkLst>
            <pc:docMk/>
            <pc:sldMk cId="360922011" sldId="276"/>
            <ac:cxnSpMk id="54" creationId="{C49DA8F6-BCC1-4447-B54C-57856834B94B}"/>
          </ac:cxnSpMkLst>
        </pc:cxnChg>
      </pc:sldChg>
      <pc:sldChg chg="new del">
        <pc:chgData name="Tamjid Ahsan" userId="15c1a18861ae33e8" providerId="LiveId" clId="{F65C8AF1-BF7A-4C4A-A5CD-92A826C11E09}" dt="2021-06-24T01:15:31.286" v="2632" actId="680"/>
        <pc:sldMkLst>
          <pc:docMk/>
          <pc:sldMk cId="519247382" sldId="277"/>
        </pc:sldMkLst>
      </pc:sldChg>
      <pc:sldChg chg="addSp delSp modSp new mod ord modTransition setBg delDesignElem">
        <pc:chgData name="Tamjid Ahsan" userId="15c1a18861ae33e8" providerId="LiveId" clId="{F65C8AF1-BF7A-4C4A-A5CD-92A826C11E09}" dt="2021-06-27T16:03:36.859" v="4142"/>
        <pc:sldMkLst>
          <pc:docMk/>
          <pc:sldMk cId="1527902612" sldId="277"/>
        </pc:sldMkLst>
        <pc:spChg chg="mod">
          <ac:chgData name="Tamjid Ahsan" userId="15c1a18861ae33e8" providerId="LiveId" clId="{F65C8AF1-BF7A-4C4A-A5CD-92A826C11E09}" dt="2021-06-27T16:03:36.859" v="4142"/>
          <ac:spMkLst>
            <pc:docMk/>
            <pc:sldMk cId="1527902612" sldId="277"/>
            <ac:spMk id="2" creationId="{2696F9FF-DF05-4844-8A19-FB1297B9BDF7}"/>
          </ac:spMkLst>
        </pc:spChg>
        <pc:spChg chg="del">
          <ac:chgData name="Tamjid Ahsan" userId="15c1a18861ae33e8" providerId="LiveId" clId="{F65C8AF1-BF7A-4C4A-A5CD-92A826C11E09}" dt="2021-06-24T01:15:47.243" v="2635"/>
          <ac:spMkLst>
            <pc:docMk/>
            <pc:sldMk cId="1527902612" sldId="277"/>
            <ac:spMk id="3" creationId="{A2FA0F17-A380-47C9-8D76-1DDE95F84E7B}"/>
          </ac:spMkLst>
        </pc:spChg>
        <pc:spChg chg="add mod">
          <ac:chgData name="Tamjid Ahsan" userId="15c1a18861ae33e8" providerId="LiveId" clId="{F65C8AF1-BF7A-4C4A-A5CD-92A826C11E09}" dt="2021-06-27T16:03:26.697" v="4141" actId="14100"/>
          <ac:spMkLst>
            <pc:docMk/>
            <pc:sldMk cId="1527902612" sldId="277"/>
            <ac:spMk id="5" creationId="{EF17811D-B7B9-4647-80F4-09BDB6D3FEE3}"/>
          </ac:spMkLst>
        </pc:spChg>
        <pc:spChg chg="add del">
          <ac:chgData name="Tamjid Ahsan" userId="15c1a18861ae33e8" providerId="LiveId" clId="{F65C8AF1-BF7A-4C4A-A5CD-92A826C11E09}" dt="2021-06-27T16:03:15.382" v="4140" actId="26606"/>
          <ac:spMkLst>
            <pc:docMk/>
            <pc:sldMk cId="1527902612" sldId="277"/>
            <ac:spMk id="10" creationId="{33CD251C-A887-4D2F-925B-FC097198538B}"/>
          </ac:spMkLst>
        </pc:spChg>
        <pc:spChg chg="add del">
          <ac:chgData name="Tamjid Ahsan" userId="15c1a18861ae33e8" providerId="LiveId" clId="{F65C8AF1-BF7A-4C4A-A5CD-92A826C11E09}" dt="2021-06-27T16:03:15.382" v="4140" actId="26606"/>
          <ac:spMkLst>
            <pc:docMk/>
            <pc:sldMk cId="1527902612" sldId="277"/>
            <ac:spMk id="12" creationId="{3B2069EE-A08E-44F0-B3F9-3CF8CC2DCAD5}"/>
          </ac:spMkLst>
        </pc:spChg>
        <pc:spChg chg="add">
          <ac:chgData name="Tamjid Ahsan" userId="15c1a18861ae33e8" providerId="LiveId" clId="{F65C8AF1-BF7A-4C4A-A5CD-92A826C11E09}" dt="2021-06-27T16:03:15.382" v="4140" actId="26606"/>
          <ac:spMkLst>
            <pc:docMk/>
            <pc:sldMk cId="1527902612" sldId="277"/>
            <ac:spMk id="21" creationId="{91F32EBA-ED97-466E-8CFA-8382584155D0}"/>
          </ac:spMkLst>
        </pc:spChg>
        <pc:spChg chg="add">
          <ac:chgData name="Tamjid Ahsan" userId="15c1a18861ae33e8" providerId="LiveId" clId="{F65C8AF1-BF7A-4C4A-A5CD-92A826C11E09}" dt="2021-06-27T16:03:15.382" v="4140" actId="26606"/>
          <ac:spMkLst>
            <pc:docMk/>
            <pc:sldMk cId="1527902612" sldId="277"/>
            <ac:spMk id="23" creationId="{62A38935-BB53-4DF7-A56E-48DD25B685D7}"/>
          </ac:spMkLst>
        </pc:spChg>
        <pc:grpChg chg="add del">
          <ac:chgData name="Tamjid Ahsan" userId="15c1a18861ae33e8" providerId="LiveId" clId="{F65C8AF1-BF7A-4C4A-A5CD-92A826C11E09}" dt="2021-06-27T16:03:15.382" v="4140" actId="26606"/>
          <ac:grpSpMkLst>
            <pc:docMk/>
            <pc:sldMk cId="1527902612" sldId="277"/>
            <ac:grpSpMk id="14" creationId="{C9888C69-11CC-40BA-BABF-F9B7E11C9156}"/>
          </ac:grpSpMkLst>
        </pc:grpChg>
        <pc:picChg chg="add mod ord">
          <ac:chgData name="Tamjid Ahsan" userId="15c1a18861ae33e8" providerId="LiveId" clId="{F65C8AF1-BF7A-4C4A-A5CD-92A826C11E09}" dt="2021-06-27T16:03:15.382" v="4140" actId="26606"/>
          <ac:picMkLst>
            <pc:docMk/>
            <pc:sldMk cId="1527902612" sldId="277"/>
            <ac:picMk id="4" creationId="{A85863F8-01E9-499D-A592-55986302083D}"/>
          </ac:picMkLst>
        </pc:picChg>
      </pc:sldChg>
      <pc:sldChg chg="addSp delSp modSp add mod ord setBg setClrOvrMap delDesignElem">
        <pc:chgData name="Tamjid Ahsan" userId="15c1a18861ae33e8" providerId="LiveId" clId="{F65C8AF1-BF7A-4C4A-A5CD-92A826C11E09}" dt="2021-06-27T15:37:41.125" v="3865"/>
        <pc:sldMkLst>
          <pc:docMk/>
          <pc:sldMk cId="3135688740" sldId="278"/>
        </pc:sldMkLst>
        <pc:spChg chg="mod">
          <ac:chgData name="Tamjid Ahsan" userId="15c1a18861ae33e8" providerId="LiveId" clId="{F65C8AF1-BF7A-4C4A-A5CD-92A826C11E09}" dt="2021-06-27T15:31:18.192" v="3790" actId="403"/>
          <ac:spMkLst>
            <pc:docMk/>
            <pc:sldMk cId="3135688740" sldId="278"/>
            <ac:spMk id="2" creationId="{4F443B47-C7D1-4361-A079-7F4F1453C307}"/>
          </ac:spMkLst>
        </pc:spChg>
        <pc:spChg chg="mod ord">
          <ac:chgData name="Tamjid Ahsan" userId="15c1a18861ae33e8" providerId="LiveId" clId="{F65C8AF1-BF7A-4C4A-A5CD-92A826C11E09}" dt="2021-06-27T15:37:41.125" v="3865"/>
          <ac:spMkLst>
            <pc:docMk/>
            <pc:sldMk cId="3135688740" sldId="278"/>
            <ac:spMk id="3" creationId="{79A23BAC-FB79-4D85-9311-88379E265B3E}"/>
          </ac:spMkLst>
        </pc:spChg>
        <pc:spChg chg="del">
          <ac:chgData name="Tamjid Ahsan" userId="15c1a18861ae33e8" providerId="LiveId" clId="{F65C8AF1-BF7A-4C4A-A5CD-92A826C11E09}" dt="2021-06-27T15:26:01.770" v="3769" actId="26606"/>
          <ac:spMkLst>
            <pc:docMk/>
            <pc:sldMk cId="3135688740" sldId="278"/>
            <ac:spMk id="10" creationId="{12609869-9E80-471B-A487-A53288E0E791}"/>
          </ac:spMkLst>
        </pc:spChg>
        <pc:spChg chg="del">
          <ac:chgData name="Tamjid Ahsan" userId="15c1a18861ae33e8" providerId="LiveId" clId="{F65C8AF1-BF7A-4C4A-A5CD-92A826C11E09}" dt="2021-06-27T15:26:01.770" v="3769" actId="26606"/>
          <ac:spMkLst>
            <pc:docMk/>
            <pc:sldMk cId="3135688740" sldId="278"/>
            <ac:spMk id="12" creationId="{7004738A-9D34-43E8-97D2-CA0EED4F8BE0}"/>
          </ac:spMkLst>
        </pc:spChg>
        <pc:spChg chg="del">
          <ac:chgData name="Tamjid Ahsan" userId="15c1a18861ae33e8" providerId="LiveId" clId="{F65C8AF1-BF7A-4C4A-A5CD-92A826C11E09}" dt="2021-06-27T15:26:01.770" v="3769" actId="26606"/>
          <ac:spMkLst>
            <pc:docMk/>
            <pc:sldMk cId="3135688740" sldId="278"/>
            <ac:spMk id="14" creationId="{B8B8D07F-F13E-443E-BA68-2D26672D76B9}"/>
          </ac:spMkLst>
        </pc:spChg>
        <pc:spChg chg="del">
          <ac:chgData name="Tamjid Ahsan" userId="15c1a18861ae33e8" providerId="LiveId" clId="{F65C8AF1-BF7A-4C4A-A5CD-92A826C11E09}" dt="2021-06-27T15:26:01.770" v="3769" actId="26606"/>
          <ac:spMkLst>
            <pc:docMk/>
            <pc:sldMk cId="3135688740" sldId="278"/>
            <ac:spMk id="16" creationId="{2813A4FA-24A5-41ED-A534-3807D1B2F344}"/>
          </ac:spMkLst>
        </pc:spChg>
        <pc:spChg chg="del">
          <ac:chgData name="Tamjid Ahsan" userId="15c1a18861ae33e8" providerId="LiveId" clId="{F65C8AF1-BF7A-4C4A-A5CD-92A826C11E09}" dt="2021-06-27T15:26:01.770" v="3769" actId="26606"/>
          <ac:spMkLst>
            <pc:docMk/>
            <pc:sldMk cId="3135688740" sldId="278"/>
            <ac:spMk id="18" creationId="{C3944F27-CA70-4E84-A51A-E6BF89558979}"/>
          </ac:spMkLst>
        </pc:spChg>
        <pc:spChg chg="add del">
          <ac:chgData name="Tamjid Ahsan" userId="15c1a18861ae33e8" providerId="LiveId" clId="{F65C8AF1-BF7A-4C4A-A5CD-92A826C11E09}" dt="2021-06-27T15:37:41.125" v="3865"/>
          <ac:spMkLst>
            <pc:docMk/>
            <pc:sldMk cId="3135688740" sldId="278"/>
            <ac:spMk id="23" creationId="{56C20283-73E0-40EC-8AD8-057F581F64C2}"/>
          </ac:spMkLst>
        </pc:spChg>
        <pc:spChg chg="add del">
          <ac:chgData name="Tamjid Ahsan" userId="15c1a18861ae33e8" providerId="LiveId" clId="{F65C8AF1-BF7A-4C4A-A5CD-92A826C11E09}" dt="2021-06-27T15:37:41.125" v="3865"/>
          <ac:spMkLst>
            <pc:docMk/>
            <pc:sldMk cId="3135688740" sldId="278"/>
            <ac:spMk id="25" creationId="{3FCC729B-E528-40C3-82D3-BA4375575E87}"/>
          </ac:spMkLst>
        </pc:spChg>
        <pc:spChg chg="add del">
          <ac:chgData name="Tamjid Ahsan" userId="15c1a18861ae33e8" providerId="LiveId" clId="{F65C8AF1-BF7A-4C4A-A5CD-92A826C11E09}" dt="2021-06-27T15:37:41.125" v="3865"/>
          <ac:spMkLst>
            <pc:docMk/>
            <pc:sldMk cId="3135688740" sldId="278"/>
            <ac:spMk id="27" creationId="{58F1FB8D-1842-4A04-998D-6CF047AB2790}"/>
          </ac:spMkLst>
        </pc:spChg>
        <pc:picChg chg="mod">
          <ac:chgData name="Tamjid Ahsan" userId="15c1a18861ae33e8" providerId="LiveId" clId="{F65C8AF1-BF7A-4C4A-A5CD-92A826C11E09}" dt="2021-06-27T15:26:01.770" v="3769" actId="26606"/>
          <ac:picMkLst>
            <pc:docMk/>
            <pc:sldMk cId="3135688740" sldId="278"/>
            <ac:picMk id="7" creationId="{FD929FEA-2762-4946-A68C-C3A6C536E723}"/>
          </ac:picMkLst>
        </pc:picChg>
      </pc:sldChg>
      <pc:sldChg chg="addSp delSp modSp add mod ord delDesignElem">
        <pc:chgData name="Tamjid Ahsan" userId="15c1a18861ae33e8" providerId="LiveId" clId="{F65C8AF1-BF7A-4C4A-A5CD-92A826C11E09}" dt="2021-06-27T15:44:16.973" v="3898" actId="1076"/>
        <pc:sldMkLst>
          <pc:docMk/>
          <pc:sldMk cId="2407142851" sldId="279"/>
        </pc:sldMkLst>
        <pc:spChg chg="mod">
          <ac:chgData name="Tamjid Ahsan" userId="15c1a18861ae33e8" providerId="LiveId" clId="{F65C8AF1-BF7A-4C4A-A5CD-92A826C11E09}" dt="2021-06-27T15:31:40.569" v="3801" actId="403"/>
          <ac:spMkLst>
            <pc:docMk/>
            <pc:sldMk cId="2407142851" sldId="279"/>
            <ac:spMk id="2" creationId="{4F443B47-C7D1-4361-A079-7F4F1453C307}"/>
          </ac:spMkLst>
        </pc:spChg>
        <pc:spChg chg="mod">
          <ac:chgData name="Tamjid Ahsan" userId="15c1a18861ae33e8" providerId="LiveId" clId="{F65C8AF1-BF7A-4C4A-A5CD-92A826C11E09}" dt="2021-06-27T15:30:31.604" v="3778" actId="20577"/>
          <ac:spMkLst>
            <pc:docMk/>
            <pc:sldMk cId="2407142851" sldId="279"/>
            <ac:spMk id="3" creationId="{79A23BAC-FB79-4D85-9311-88379E265B3E}"/>
          </ac:spMkLst>
        </pc:spChg>
        <pc:spChg chg="add del">
          <ac:chgData name="Tamjid Ahsan" userId="15c1a18861ae33e8" providerId="LiveId" clId="{F65C8AF1-BF7A-4C4A-A5CD-92A826C11E09}" dt="2021-06-27T15:37:41.125" v="3865"/>
          <ac:spMkLst>
            <pc:docMk/>
            <pc:sldMk cId="2407142851" sldId="279"/>
            <ac:spMk id="10" creationId="{12609869-9E80-471B-A487-A53288E0E791}"/>
          </ac:spMkLst>
        </pc:spChg>
        <pc:spChg chg="add del">
          <ac:chgData name="Tamjid Ahsan" userId="15c1a18861ae33e8" providerId="LiveId" clId="{F65C8AF1-BF7A-4C4A-A5CD-92A826C11E09}" dt="2021-06-27T15:37:41.125" v="3865"/>
          <ac:spMkLst>
            <pc:docMk/>
            <pc:sldMk cId="2407142851" sldId="279"/>
            <ac:spMk id="12" creationId="{7004738A-9D34-43E8-97D2-CA0EED4F8BE0}"/>
          </ac:spMkLst>
        </pc:spChg>
        <pc:spChg chg="add del">
          <ac:chgData name="Tamjid Ahsan" userId="15c1a18861ae33e8" providerId="LiveId" clId="{F65C8AF1-BF7A-4C4A-A5CD-92A826C11E09}" dt="2021-06-27T15:37:41.125" v="3865"/>
          <ac:spMkLst>
            <pc:docMk/>
            <pc:sldMk cId="2407142851" sldId="279"/>
            <ac:spMk id="14" creationId="{B8B8D07F-F13E-443E-BA68-2D26672D76B9}"/>
          </ac:spMkLst>
        </pc:spChg>
        <pc:spChg chg="add del">
          <ac:chgData name="Tamjid Ahsan" userId="15c1a18861ae33e8" providerId="LiveId" clId="{F65C8AF1-BF7A-4C4A-A5CD-92A826C11E09}" dt="2021-06-27T15:37:41.125" v="3865"/>
          <ac:spMkLst>
            <pc:docMk/>
            <pc:sldMk cId="2407142851" sldId="279"/>
            <ac:spMk id="16" creationId="{2813A4FA-24A5-41ED-A534-3807D1B2F344}"/>
          </ac:spMkLst>
        </pc:spChg>
        <pc:spChg chg="add del">
          <ac:chgData name="Tamjid Ahsan" userId="15c1a18861ae33e8" providerId="LiveId" clId="{F65C8AF1-BF7A-4C4A-A5CD-92A826C11E09}" dt="2021-06-27T15:37:41.125" v="3865"/>
          <ac:spMkLst>
            <pc:docMk/>
            <pc:sldMk cId="2407142851" sldId="279"/>
            <ac:spMk id="18" creationId="{C3944F27-CA70-4E84-A51A-E6BF89558979}"/>
          </ac:spMkLst>
        </pc:spChg>
        <pc:picChg chg="add mod">
          <ac:chgData name="Tamjid Ahsan" userId="15c1a18861ae33e8" providerId="LiveId" clId="{F65C8AF1-BF7A-4C4A-A5CD-92A826C11E09}" dt="2021-06-27T15:30:42.754" v="3779" actId="1076"/>
          <ac:picMkLst>
            <pc:docMk/>
            <pc:sldMk cId="2407142851" sldId="279"/>
            <ac:picMk id="5" creationId="{24604758-BAC0-4695-A7A5-13AF6D04D929}"/>
          </ac:picMkLst>
        </pc:picChg>
        <pc:picChg chg="add mod modCrop">
          <ac:chgData name="Tamjid Ahsan" userId="15c1a18861ae33e8" providerId="LiveId" clId="{F65C8AF1-BF7A-4C4A-A5CD-92A826C11E09}" dt="2021-06-27T15:43:30.805" v="3892" actId="1076"/>
          <ac:picMkLst>
            <pc:docMk/>
            <pc:sldMk cId="2407142851" sldId="279"/>
            <ac:picMk id="6" creationId="{3771D716-55DD-4563-9DBF-1324776AC41E}"/>
          </ac:picMkLst>
        </pc:picChg>
        <pc:picChg chg="mod">
          <ac:chgData name="Tamjid Ahsan" userId="15c1a18861ae33e8" providerId="LiveId" clId="{F65C8AF1-BF7A-4C4A-A5CD-92A826C11E09}" dt="2021-06-27T15:44:16.973" v="3898" actId="1076"/>
          <ac:picMkLst>
            <pc:docMk/>
            <pc:sldMk cId="2407142851" sldId="279"/>
            <ac:picMk id="7" creationId="{FD929FEA-2762-4946-A68C-C3A6C536E723}"/>
          </ac:picMkLst>
        </pc:picChg>
      </pc:sldChg>
      <pc:sldChg chg="addSp delSp modSp new mod ord setBg">
        <pc:chgData name="Tamjid Ahsan" userId="15c1a18861ae33e8" providerId="LiveId" clId="{F65C8AF1-BF7A-4C4A-A5CD-92A826C11E09}" dt="2021-07-01T12:34:44.898" v="4221"/>
        <pc:sldMkLst>
          <pc:docMk/>
          <pc:sldMk cId="2853884735" sldId="280"/>
        </pc:sldMkLst>
        <pc:spChg chg="mod">
          <ac:chgData name="Tamjid Ahsan" userId="15c1a18861ae33e8" providerId="LiveId" clId="{F65C8AF1-BF7A-4C4A-A5CD-92A826C11E09}" dt="2021-07-01T12:32:43.062" v="4206" actId="26606"/>
          <ac:spMkLst>
            <pc:docMk/>
            <pc:sldMk cId="2853884735" sldId="280"/>
            <ac:spMk id="2" creationId="{60B506F7-25AE-4C8E-8295-92DE8FBEFCD1}"/>
          </ac:spMkLst>
        </pc:spChg>
        <pc:spChg chg="del mod">
          <ac:chgData name="Tamjid Ahsan" userId="15c1a18861ae33e8" providerId="LiveId" clId="{F65C8AF1-BF7A-4C4A-A5CD-92A826C11E09}" dt="2021-07-01T12:31:42.649" v="4178"/>
          <ac:spMkLst>
            <pc:docMk/>
            <pc:sldMk cId="2853884735" sldId="280"/>
            <ac:spMk id="3" creationId="{FEDD96BB-29D3-4705-8296-884F1B38DC6D}"/>
          </ac:spMkLst>
        </pc:spChg>
        <pc:spChg chg="add del">
          <ac:chgData name="Tamjid Ahsan" userId="15c1a18861ae33e8" providerId="LiveId" clId="{F65C8AF1-BF7A-4C4A-A5CD-92A826C11E09}" dt="2021-07-01T12:32:46.897" v="4207" actId="478"/>
          <ac:spMkLst>
            <pc:docMk/>
            <pc:sldMk cId="2853884735" sldId="280"/>
            <ac:spMk id="9" creationId="{9CF479FC-D468-4F17-8715-2858BD9A0335}"/>
          </ac:spMkLst>
        </pc:spChg>
        <pc:spChg chg="add">
          <ac:chgData name="Tamjid Ahsan" userId="15c1a18861ae33e8" providerId="LiveId" clId="{F65C8AF1-BF7A-4C4A-A5CD-92A826C11E09}" dt="2021-07-01T12:32:43.062" v="4206" actId="26606"/>
          <ac:spMkLst>
            <pc:docMk/>
            <pc:sldMk cId="2853884735" sldId="280"/>
            <ac:spMk id="12" creationId="{B775CD93-9DF2-48CB-9F57-1BCA9A46C7FA}"/>
          </ac:spMkLst>
        </pc:spChg>
        <pc:spChg chg="add">
          <ac:chgData name="Tamjid Ahsan" userId="15c1a18861ae33e8" providerId="LiveId" clId="{F65C8AF1-BF7A-4C4A-A5CD-92A826C11E09}" dt="2021-07-01T12:32:43.062" v="4206" actId="26606"/>
          <ac:spMkLst>
            <pc:docMk/>
            <pc:sldMk cId="2853884735" sldId="280"/>
            <ac:spMk id="14" creationId="{E186B68C-84BC-4A6E-99D1-EE87483C1349}"/>
          </ac:spMkLst>
        </pc:spChg>
        <pc:spChg chg="add">
          <ac:chgData name="Tamjid Ahsan" userId="15c1a18861ae33e8" providerId="LiveId" clId="{F65C8AF1-BF7A-4C4A-A5CD-92A826C11E09}" dt="2021-07-01T12:32:43.062" v="4206" actId="26606"/>
          <ac:spMkLst>
            <pc:docMk/>
            <pc:sldMk cId="2853884735" sldId="280"/>
            <ac:spMk id="16" creationId="{6166C6D1-23AC-49C4-BA07-238E4E9F8CEB}"/>
          </ac:spMkLst>
        </pc:spChg>
        <pc:spChg chg="add mod">
          <ac:chgData name="Tamjid Ahsan" userId="15c1a18861ae33e8" providerId="LiveId" clId="{F65C8AF1-BF7A-4C4A-A5CD-92A826C11E09}" dt="2021-07-01T12:34:14.710" v="4216" actId="14100"/>
          <ac:spMkLst>
            <pc:docMk/>
            <pc:sldMk cId="2853884735" sldId="280"/>
            <ac:spMk id="18" creationId="{33A87B69-D1B1-4DA7-B224-F220FC5235E6}"/>
          </ac:spMkLst>
        </pc:spChg>
        <pc:spChg chg="add del mod">
          <ac:chgData name="Tamjid Ahsan" userId="15c1a18861ae33e8" providerId="LiveId" clId="{F65C8AF1-BF7A-4C4A-A5CD-92A826C11E09}" dt="2021-07-01T12:33:31.334" v="4209" actId="478"/>
          <ac:spMkLst>
            <pc:docMk/>
            <pc:sldMk cId="2853884735" sldId="280"/>
            <ac:spMk id="20" creationId="{1C091803-41C2-48E0-9228-5148460C7479}"/>
          </ac:spMkLst>
        </pc:spChg>
        <pc:picChg chg="add mod ord">
          <ac:chgData name="Tamjid Ahsan" userId="15c1a18861ae33e8" providerId="LiveId" clId="{F65C8AF1-BF7A-4C4A-A5CD-92A826C11E09}" dt="2021-07-01T12:34:33.682" v="4219" actId="12788"/>
          <ac:picMkLst>
            <pc:docMk/>
            <pc:sldMk cId="2853884735" sldId="280"/>
            <ac:picMk id="5" creationId="{00353538-F029-460F-B594-882989A101E2}"/>
          </ac:picMkLst>
        </pc:picChg>
      </pc:sldChg>
      <pc:sldMasterChg chg="setBg modSldLayout">
        <pc:chgData name="Tamjid Ahsan" userId="15c1a18861ae33e8" providerId="LiveId" clId="{F65C8AF1-BF7A-4C4A-A5CD-92A826C11E09}" dt="2021-06-21T01:24:10.096" v="1256"/>
        <pc:sldMasterMkLst>
          <pc:docMk/>
          <pc:sldMasterMk cId="4233426993" sldId="2147483648"/>
        </pc:sldMasterMkLst>
        <pc:sldLayoutChg chg="setBg">
          <pc:chgData name="Tamjid Ahsan" userId="15c1a18861ae33e8" providerId="LiveId" clId="{F65C8AF1-BF7A-4C4A-A5CD-92A826C11E09}" dt="2021-06-21T01:24:10.096" v="1256"/>
          <pc:sldLayoutMkLst>
            <pc:docMk/>
            <pc:sldMasterMk cId="4233426993" sldId="2147483648"/>
            <pc:sldLayoutMk cId="3014822842" sldId="2147483649"/>
          </pc:sldLayoutMkLst>
        </pc:sldLayoutChg>
        <pc:sldLayoutChg chg="setBg">
          <pc:chgData name="Tamjid Ahsan" userId="15c1a18861ae33e8" providerId="LiveId" clId="{F65C8AF1-BF7A-4C4A-A5CD-92A826C11E09}" dt="2021-06-21T01:24:10.096" v="1256"/>
          <pc:sldLayoutMkLst>
            <pc:docMk/>
            <pc:sldMasterMk cId="4233426993" sldId="2147483648"/>
            <pc:sldLayoutMk cId="830998085" sldId="2147483650"/>
          </pc:sldLayoutMkLst>
        </pc:sldLayoutChg>
        <pc:sldLayoutChg chg="setBg">
          <pc:chgData name="Tamjid Ahsan" userId="15c1a18861ae33e8" providerId="LiveId" clId="{F65C8AF1-BF7A-4C4A-A5CD-92A826C11E09}" dt="2021-06-21T01:24:10.096" v="1256"/>
          <pc:sldLayoutMkLst>
            <pc:docMk/>
            <pc:sldMasterMk cId="4233426993" sldId="2147483648"/>
            <pc:sldLayoutMk cId="1116338079" sldId="2147483651"/>
          </pc:sldLayoutMkLst>
        </pc:sldLayoutChg>
        <pc:sldLayoutChg chg="setBg">
          <pc:chgData name="Tamjid Ahsan" userId="15c1a18861ae33e8" providerId="LiveId" clId="{F65C8AF1-BF7A-4C4A-A5CD-92A826C11E09}" dt="2021-06-21T01:24:10.096" v="1256"/>
          <pc:sldLayoutMkLst>
            <pc:docMk/>
            <pc:sldMasterMk cId="4233426993" sldId="2147483648"/>
            <pc:sldLayoutMk cId="1736003740" sldId="2147483652"/>
          </pc:sldLayoutMkLst>
        </pc:sldLayoutChg>
        <pc:sldLayoutChg chg="setBg">
          <pc:chgData name="Tamjid Ahsan" userId="15c1a18861ae33e8" providerId="LiveId" clId="{F65C8AF1-BF7A-4C4A-A5CD-92A826C11E09}" dt="2021-06-21T01:24:10.096" v="1256"/>
          <pc:sldLayoutMkLst>
            <pc:docMk/>
            <pc:sldMasterMk cId="4233426993" sldId="2147483648"/>
            <pc:sldLayoutMk cId="3071333907" sldId="2147483653"/>
          </pc:sldLayoutMkLst>
        </pc:sldLayoutChg>
        <pc:sldLayoutChg chg="setBg">
          <pc:chgData name="Tamjid Ahsan" userId="15c1a18861ae33e8" providerId="LiveId" clId="{F65C8AF1-BF7A-4C4A-A5CD-92A826C11E09}" dt="2021-06-21T01:24:10.096" v="1256"/>
          <pc:sldLayoutMkLst>
            <pc:docMk/>
            <pc:sldMasterMk cId="4233426993" sldId="2147483648"/>
            <pc:sldLayoutMk cId="4132091263" sldId="2147483654"/>
          </pc:sldLayoutMkLst>
        </pc:sldLayoutChg>
        <pc:sldLayoutChg chg="setBg">
          <pc:chgData name="Tamjid Ahsan" userId="15c1a18861ae33e8" providerId="LiveId" clId="{F65C8AF1-BF7A-4C4A-A5CD-92A826C11E09}" dt="2021-06-21T01:24:10.096" v="1256"/>
          <pc:sldLayoutMkLst>
            <pc:docMk/>
            <pc:sldMasterMk cId="4233426993" sldId="2147483648"/>
            <pc:sldLayoutMk cId="3111032485" sldId="2147483655"/>
          </pc:sldLayoutMkLst>
        </pc:sldLayoutChg>
        <pc:sldLayoutChg chg="setBg">
          <pc:chgData name="Tamjid Ahsan" userId="15c1a18861ae33e8" providerId="LiveId" clId="{F65C8AF1-BF7A-4C4A-A5CD-92A826C11E09}" dt="2021-06-21T01:24:10.096" v="1256"/>
          <pc:sldLayoutMkLst>
            <pc:docMk/>
            <pc:sldMasterMk cId="4233426993" sldId="2147483648"/>
            <pc:sldLayoutMk cId="2622178476" sldId="2147483656"/>
          </pc:sldLayoutMkLst>
        </pc:sldLayoutChg>
        <pc:sldLayoutChg chg="setBg">
          <pc:chgData name="Tamjid Ahsan" userId="15c1a18861ae33e8" providerId="LiveId" clId="{F65C8AF1-BF7A-4C4A-A5CD-92A826C11E09}" dt="2021-06-21T01:24:10.096" v="1256"/>
          <pc:sldLayoutMkLst>
            <pc:docMk/>
            <pc:sldMasterMk cId="4233426993" sldId="2147483648"/>
            <pc:sldLayoutMk cId="926655630" sldId="2147483657"/>
          </pc:sldLayoutMkLst>
        </pc:sldLayoutChg>
        <pc:sldLayoutChg chg="setBg">
          <pc:chgData name="Tamjid Ahsan" userId="15c1a18861ae33e8" providerId="LiveId" clId="{F65C8AF1-BF7A-4C4A-A5CD-92A826C11E09}" dt="2021-06-21T01:24:10.096" v="1256"/>
          <pc:sldLayoutMkLst>
            <pc:docMk/>
            <pc:sldMasterMk cId="4233426993" sldId="2147483648"/>
            <pc:sldLayoutMk cId="2832310521" sldId="2147483658"/>
          </pc:sldLayoutMkLst>
        </pc:sldLayoutChg>
        <pc:sldLayoutChg chg="setBg">
          <pc:chgData name="Tamjid Ahsan" userId="15c1a18861ae33e8" providerId="LiveId" clId="{F65C8AF1-BF7A-4C4A-A5CD-92A826C11E09}" dt="2021-06-21T01:24:10.096" v="1256"/>
          <pc:sldLayoutMkLst>
            <pc:docMk/>
            <pc:sldMasterMk cId="4233426993" sldId="2147483648"/>
            <pc:sldLayoutMk cId="3772979003" sldId="2147483659"/>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FF1CD5-A785-44EB-AD84-2D111A2087A9}"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FA3F674D-F59F-4C91-A10C-D64BCF09FAB3}">
      <dgm:prSet/>
      <dgm:spPr/>
      <dgm:t>
        <a:bodyPr/>
        <a:lstStyle/>
        <a:p>
          <a:pPr>
            <a:lnSpc>
              <a:spcPct val="100000"/>
            </a:lnSpc>
            <a:defRPr cap="all"/>
          </a:pPr>
          <a:r>
            <a:rPr lang="en-US" dirty="0"/>
            <a:t>GitHub: @</a:t>
          </a:r>
          <a:r>
            <a:rPr lang="en-US" cap="none" dirty="0"/>
            <a:t>tamjid-ahsan</a:t>
          </a:r>
          <a:endParaRPr lang="en-US" dirty="0"/>
        </a:p>
      </dgm:t>
    </dgm:pt>
    <dgm:pt modelId="{844AD949-EAC6-4238-9B61-C7CBBC911276}" type="parTrans" cxnId="{D31D6782-A843-4726-9218-FD88101FAE27}">
      <dgm:prSet/>
      <dgm:spPr/>
      <dgm:t>
        <a:bodyPr/>
        <a:lstStyle/>
        <a:p>
          <a:endParaRPr lang="en-US"/>
        </a:p>
      </dgm:t>
    </dgm:pt>
    <dgm:pt modelId="{9FE6B275-4494-4553-968B-77E8B98CDCA0}" type="sibTrans" cxnId="{D31D6782-A843-4726-9218-FD88101FAE27}">
      <dgm:prSet/>
      <dgm:spPr/>
      <dgm:t>
        <a:bodyPr/>
        <a:lstStyle/>
        <a:p>
          <a:pPr>
            <a:lnSpc>
              <a:spcPct val="100000"/>
            </a:lnSpc>
          </a:pPr>
          <a:endParaRPr lang="en-US"/>
        </a:p>
      </dgm:t>
    </dgm:pt>
    <dgm:pt modelId="{0EEBA499-D09E-4C78-B3F1-338C7BBBAD37}">
      <dgm:prSet/>
      <dgm:spPr/>
      <dgm:t>
        <a:bodyPr/>
        <a:lstStyle/>
        <a:p>
          <a:pPr>
            <a:lnSpc>
              <a:spcPct val="100000"/>
            </a:lnSpc>
            <a:defRPr cap="all"/>
          </a:pPr>
          <a:r>
            <a:rPr lang="en-US" dirty="0"/>
            <a:t>LinkedIn: </a:t>
          </a:r>
          <a:r>
            <a:rPr lang="en-US" cap="none" dirty="0"/>
            <a:t>linkedin.com/in/</a:t>
          </a:r>
          <a:r>
            <a:rPr lang="en-US" cap="none" dirty="0" err="1"/>
            <a:t>tamjidahsan</a:t>
          </a:r>
          <a:r>
            <a:rPr lang="en-US" cap="none" dirty="0"/>
            <a:t>/</a:t>
          </a:r>
          <a:endParaRPr lang="en-US" dirty="0"/>
        </a:p>
      </dgm:t>
    </dgm:pt>
    <dgm:pt modelId="{B9BD75C5-AAD3-4800-BBC8-21F25C0CEDB1}" type="parTrans" cxnId="{8835E69B-0BEA-4D65-BDB0-4A9A34A0AE1B}">
      <dgm:prSet/>
      <dgm:spPr/>
      <dgm:t>
        <a:bodyPr/>
        <a:lstStyle/>
        <a:p>
          <a:endParaRPr lang="en-US"/>
        </a:p>
      </dgm:t>
    </dgm:pt>
    <dgm:pt modelId="{30A523DC-B0A6-4A33-82F9-D8CA1E87A3D9}" type="sibTrans" cxnId="{8835E69B-0BEA-4D65-BDB0-4A9A34A0AE1B}">
      <dgm:prSet/>
      <dgm:spPr/>
      <dgm:t>
        <a:bodyPr/>
        <a:lstStyle/>
        <a:p>
          <a:pPr>
            <a:lnSpc>
              <a:spcPct val="100000"/>
            </a:lnSpc>
          </a:pPr>
          <a:endParaRPr lang="en-US"/>
        </a:p>
      </dgm:t>
    </dgm:pt>
    <dgm:pt modelId="{6CE44497-BECB-4CC5-980F-36BCE5AE9816}">
      <dgm:prSet/>
      <dgm:spPr/>
      <dgm:t>
        <a:bodyPr/>
        <a:lstStyle/>
        <a:p>
          <a:pPr>
            <a:lnSpc>
              <a:spcPct val="100000"/>
            </a:lnSpc>
            <a:defRPr cap="all"/>
          </a:pPr>
          <a:r>
            <a:rPr lang="en-US" dirty="0"/>
            <a:t>Project repo: </a:t>
          </a:r>
          <a:r>
            <a:rPr lang="en-US" cap="none" dirty="0"/>
            <a:t>https://github.com/tamjid-ahsan/dsc-phase-3-project</a:t>
          </a:r>
          <a:endParaRPr lang="en-US" dirty="0"/>
        </a:p>
      </dgm:t>
    </dgm:pt>
    <dgm:pt modelId="{4E96BB54-021A-4EF4-BE04-520725C33394}" type="parTrans" cxnId="{9985742F-EDDE-4F5D-9101-0F3E8AFAB84E}">
      <dgm:prSet/>
      <dgm:spPr/>
      <dgm:t>
        <a:bodyPr/>
        <a:lstStyle/>
        <a:p>
          <a:endParaRPr lang="en-US"/>
        </a:p>
      </dgm:t>
    </dgm:pt>
    <dgm:pt modelId="{C31B03F8-9B44-43BD-9ECC-13788198F692}" type="sibTrans" cxnId="{9985742F-EDDE-4F5D-9101-0F3E8AFAB84E}">
      <dgm:prSet/>
      <dgm:spPr/>
      <dgm:t>
        <a:bodyPr/>
        <a:lstStyle/>
        <a:p>
          <a:endParaRPr lang="en-US"/>
        </a:p>
      </dgm:t>
    </dgm:pt>
    <dgm:pt modelId="{8CDBF6DC-DA2C-4EE5-B3D4-77C9337731F3}" type="pres">
      <dgm:prSet presAssocID="{05FF1CD5-A785-44EB-AD84-2D111A2087A9}" presName="root" presStyleCnt="0">
        <dgm:presLayoutVars>
          <dgm:dir/>
          <dgm:resizeHandles val="exact"/>
        </dgm:presLayoutVars>
      </dgm:prSet>
      <dgm:spPr/>
    </dgm:pt>
    <dgm:pt modelId="{353615C0-9AD3-4B91-961B-951092707803}" type="pres">
      <dgm:prSet presAssocID="{FA3F674D-F59F-4C91-A10C-D64BCF09FAB3}" presName="compNode" presStyleCnt="0"/>
      <dgm:spPr/>
    </dgm:pt>
    <dgm:pt modelId="{54BF18E0-947A-41FF-832C-70D4002C3635}" type="pres">
      <dgm:prSet presAssocID="{FA3F674D-F59F-4C91-A10C-D64BCF09FAB3}" presName="iconBgRect" presStyleLbl="bgShp" presStyleIdx="0" presStyleCnt="3"/>
      <dgm:spPr>
        <a:prstGeom prst="round2DiagRect">
          <a:avLst>
            <a:gd name="adj1" fmla="val 29727"/>
            <a:gd name="adj2" fmla="val 0"/>
          </a:avLst>
        </a:prstGeom>
      </dgm:spPr>
    </dgm:pt>
    <dgm:pt modelId="{70F76878-E3A2-4FD8-ADC2-1F936EB925A3}" type="pres">
      <dgm:prSet presAssocID="{FA3F674D-F59F-4C91-A10C-D64BCF09FAB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ubtitles"/>
        </a:ext>
      </dgm:extLst>
    </dgm:pt>
    <dgm:pt modelId="{DC3FCCC2-EC34-4AF9-8528-0999208740F4}" type="pres">
      <dgm:prSet presAssocID="{FA3F674D-F59F-4C91-A10C-D64BCF09FAB3}" presName="spaceRect" presStyleCnt="0"/>
      <dgm:spPr/>
    </dgm:pt>
    <dgm:pt modelId="{822EACF3-2E19-4D1B-AD25-BEC719F27259}" type="pres">
      <dgm:prSet presAssocID="{FA3F674D-F59F-4C91-A10C-D64BCF09FAB3}" presName="textRect" presStyleLbl="revTx" presStyleIdx="0" presStyleCnt="3">
        <dgm:presLayoutVars>
          <dgm:chMax val="1"/>
          <dgm:chPref val="1"/>
        </dgm:presLayoutVars>
      </dgm:prSet>
      <dgm:spPr/>
    </dgm:pt>
    <dgm:pt modelId="{9007EDE3-6706-450C-B1BE-FA105C1AD876}" type="pres">
      <dgm:prSet presAssocID="{9FE6B275-4494-4553-968B-77E8B98CDCA0}" presName="sibTrans" presStyleCnt="0"/>
      <dgm:spPr/>
    </dgm:pt>
    <dgm:pt modelId="{D0FFEDF2-E09A-444E-A185-AFADA1AF73D0}" type="pres">
      <dgm:prSet presAssocID="{0EEBA499-D09E-4C78-B3F1-338C7BBBAD37}" presName="compNode" presStyleCnt="0"/>
      <dgm:spPr/>
    </dgm:pt>
    <dgm:pt modelId="{3CD727DC-F1A4-4F42-AA69-B6A77C5839DD}" type="pres">
      <dgm:prSet presAssocID="{0EEBA499-D09E-4C78-B3F1-338C7BBBAD37}" presName="iconBgRect" presStyleLbl="bgShp" presStyleIdx="1" presStyleCnt="3"/>
      <dgm:spPr>
        <a:prstGeom prst="round2DiagRect">
          <a:avLst>
            <a:gd name="adj1" fmla="val 29727"/>
            <a:gd name="adj2" fmla="val 0"/>
          </a:avLst>
        </a:prstGeom>
      </dgm:spPr>
    </dgm:pt>
    <dgm:pt modelId="{0E3B881A-8DFE-49EB-AF37-31654E1A790D}" type="pres">
      <dgm:prSet presAssocID="{0EEBA499-D09E-4C78-B3F1-338C7BBBAD3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ffice Worker"/>
        </a:ext>
      </dgm:extLst>
    </dgm:pt>
    <dgm:pt modelId="{B879915B-F268-4CAB-80F6-30F054592647}" type="pres">
      <dgm:prSet presAssocID="{0EEBA499-D09E-4C78-B3F1-338C7BBBAD37}" presName="spaceRect" presStyleCnt="0"/>
      <dgm:spPr/>
    </dgm:pt>
    <dgm:pt modelId="{1079CC81-BABF-4A68-B39B-B83F1E975122}" type="pres">
      <dgm:prSet presAssocID="{0EEBA499-D09E-4C78-B3F1-338C7BBBAD37}" presName="textRect" presStyleLbl="revTx" presStyleIdx="1" presStyleCnt="3">
        <dgm:presLayoutVars>
          <dgm:chMax val="1"/>
          <dgm:chPref val="1"/>
        </dgm:presLayoutVars>
      </dgm:prSet>
      <dgm:spPr/>
    </dgm:pt>
    <dgm:pt modelId="{FFD4A343-3938-4806-938B-87A2D19DC83D}" type="pres">
      <dgm:prSet presAssocID="{30A523DC-B0A6-4A33-82F9-D8CA1E87A3D9}" presName="sibTrans" presStyleCnt="0"/>
      <dgm:spPr/>
    </dgm:pt>
    <dgm:pt modelId="{8CB2DF56-8DC6-4ED0-854D-D2B5DEA310E3}" type="pres">
      <dgm:prSet presAssocID="{6CE44497-BECB-4CC5-980F-36BCE5AE9816}" presName="compNode" presStyleCnt="0"/>
      <dgm:spPr/>
    </dgm:pt>
    <dgm:pt modelId="{D70A6F30-04EB-4BCA-A15C-1ACB5FCD2320}" type="pres">
      <dgm:prSet presAssocID="{6CE44497-BECB-4CC5-980F-36BCE5AE9816}" presName="iconBgRect" presStyleLbl="bgShp" presStyleIdx="2" presStyleCnt="3"/>
      <dgm:spPr>
        <a:prstGeom prst="round2DiagRect">
          <a:avLst>
            <a:gd name="adj1" fmla="val 29727"/>
            <a:gd name="adj2" fmla="val 0"/>
          </a:avLst>
        </a:prstGeom>
      </dgm:spPr>
    </dgm:pt>
    <dgm:pt modelId="{AC9E6BA0-D515-404B-9CE7-8C82515ABA14}" type="pres">
      <dgm:prSet presAssocID="{6CE44497-BECB-4CC5-980F-36BCE5AE981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ierarchy"/>
        </a:ext>
      </dgm:extLst>
    </dgm:pt>
    <dgm:pt modelId="{E21CEC7B-DA1F-4393-8EC1-E8A5EBEA121C}" type="pres">
      <dgm:prSet presAssocID="{6CE44497-BECB-4CC5-980F-36BCE5AE9816}" presName="spaceRect" presStyleCnt="0"/>
      <dgm:spPr/>
    </dgm:pt>
    <dgm:pt modelId="{3EAB668E-97DE-4779-B966-8407D6140A1B}" type="pres">
      <dgm:prSet presAssocID="{6CE44497-BECB-4CC5-980F-36BCE5AE9816}" presName="textRect" presStyleLbl="revTx" presStyleIdx="2" presStyleCnt="3">
        <dgm:presLayoutVars>
          <dgm:chMax val="1"/>
          <dgm:chPref val="1"/>
        </dgm:presLayoutVars>
      </dgm:prSet>
      <dgm:spPr/>
    </dgm:pt>
  </dgm:ptLst>
  <dgm:cxnLst>
    <dgm:cxn modelId="{47ACA412-F17F-482A-B92C-3424E2810355}" type="presOf" srcId="{6CE44497-BECB-4CC5-980F-36BCE5AE9816}" destId="{3EAB668E-97DE-4779-B966-8407D6140A1B}" srcOrd="0" destOrd="0" presId="urn:microsoft.com/office/officeart/2018/5/layout/IconLeafLabelList"/>
    <dgm:cxn modelId="{9985742F-EDDE-4F5D-9101-0F3E8AFAB84E}" srcId="{05FF1CD5-A785-44EB-AD84-2D111A2087A9}" destId="{6CE44497-BECB-4CC5-980F-36BCE5AE9816}" srcOrd="2" destOrd="0" parTransId="{4E96BB54-021A-4EF4-BE04-520725C33394}" sibTransId="{C31B03F8-9B44-43BD-9ECC-13788198F692}"/>
    <dgm:cxn modelId="{4235CD51-74E4-46E3-836D-20D78A092A77}" type="presOf" srcId="{05FF1CD5-A785-44EB-AD84-2D111A2087A9}" destId="{8CDBF6DC-DA2C-4EE5-B3D4-77C9337731F3}" srcOrd="0" destOrd="0" presId="urn:microsoft.com/office/officeart/2018/5/layout/IconLeafLabelList"/>
    <dgm:cxn modelId="{383E8C77-41D5-4E3F-BF8C-D37CA6E4A3DD}" type="presOf" srcId="{FA3F674D-F59F-4C91-A10C-D64BCF09FAB3}" destId="{822EACF3-2E19-4D1B-AD25-BEC719F27259}" srcOrd="0" destOrd="0" presId="urn:microsoft.com/office/officeart/2018/5/layout/IconLeafLabelList"/>
    <dgm:cxn modelId="{D31D6782-A843-4726-9218-FD88101FAE27}" srcId="{05FF1CD5-A785-44EB-AD84-2D111A2087A9}" destId="{FA3F674D-F59F-4C91-A10C-D64BCF09FAB3}" srcOrd="0" destOrd="0" parTransId="{844AD949-EAC6-4238-9B61-C7CBBC911276}" sibTransId="{9FE6B275-4494-4553-968B-77E8B98CDCA0}"/>
    <dgm:cxn modelId="{8835E69B-0BEA-4D65-BDB0-4A9A34A0AE1B}" srcId="{05FF1CD5-A785-44EB-AD84-2D111A2087A9}" destId="{0EEBA499-D09E-4C78-B3F1-338C7BBBAD37}" srcOrd="1" destOrd="0" parTransId="{B9BD75C5-AAD3-4800-BBC8-21F25C0CEDB1}" sibTransId="{30A523DC-B0A6-4A33-82F9-D8CA1E87A3D9}"/>
    <dgm:cxn modelId="{DDA52BED-FDA0-4000-A6DD-48FAD7155BCE}" type="presOf" srcId="{0EEBA499-D09E-4C78-B3F1-338C7BBBAD37}" destId="{1079CC81-BABF-4A68-B39B-B83F1E975122}" srcOrd="0" destOrd="0" presId="urn:microsoft.com/office/officeart/2018/5/layout/IconLeafLabelList"/>
    <dgm:cxn modelId="{D627DB8B-234A-40A3-AA69-B384306C9FCC}" type="presParOf" srcId="{8CDBF6DC-DA2C-4EE5-B3D4-77C9337731F3}" destId="{353615C0-9AD3-4B91-961B-951092707803}" srcOrd="0" destOrd="0" presId="urn:microsoft.com/office/officeart/2018/5/layout/IconLeafLabelList"/>
    <dgm:cxn modelId="{68570231-D4B8-415F-A537-0FA93F6FEB33}" type="presParOf" srcId="{353615C0-9AD3-4B91-961B-951092707803}" destId="{54BF18E0-947A-41FF-832C-70D4002C3635}" srcOrd="0" destOrd="0" presId="urn:microsoft.com/office/officeart/2018/5/layout/IconLeafLabelList"/>
    <dgm:cxn modelId="{D74889E1-931C-40AA-A8A7-D7D7763E6543}" type="presParOf" srcId="{353615C0-9AD3-4B91-961B-951092707803}" destId="{70F76878-E3A2-4FD8-ADC2-1F936EB925A3}" srcOrd="1" destOrd="0" presId="urn:microsoft.com/office/officeart/2018/5/layout/IconLeafLabelList"/>
    <dgm:cxn modelId="{4E0D5BF3-DAD2-4F07-82D2-EFBBD299E040}" type="presParOf" srcId="{353615C0-9AD3-4B91-961B-951092707803}" destId="{DC3FCCC2-EC34-4AF9-8528-0999208740F4}" srcOrd="2" destOrd="0" presId="urn:microsoft.com/office/officeart/2018/5/layout/IconLeafLabelList"/>
    <dgm:cxn modelId="{9EA9F368-685B-4841-B61C-164FC48693C9}" type="presParOf" srcId="{353615C0-9AD3-4B91-961B-951092707803}" destId="{822EACF3-2E19-4D1B-AD25-BEC719F27259}" srcOrd="3" destOrd="0" presId="urn:microsoft.com/office/officeart/2018/5/layout/IconLeafLabelList"/>
    <dgm:cxn modelId="{F8172B49-1F45-452F-A88E-325B0BA7840D}" type="presParOf" srcId="{8CDBF6DC-DA2C-4EE5-B3D4-77C9337731F3}" destId="{9007EDE3-6706-450C-B1BE-FA105C1AD876}" srcOrd="1" destOrd="0" presId="urn:microsoft.com/office/officeart/2018/5/layout/IconLeafLabelList"/>
    <dgm:cxn modelId="{A27C1A50-5CE9-4A45-A162-99D9681A84B8}" type="presParOf" srcId="{8CDBF6DC-DA2C-4EE5-B3D4-77C9337731F3}" destId="{D0FFEDF2-E09A-444E-A185-AFADA1AF73D0}" srcOrd="2" destOrd="0" presId="urn:microsoft.com/office/officeart/2018/5/layout/IconLeafLabelList"/>
    <dgm:cxn modelId="{929A7A0E-E43F-4292-BD9C-B286AB7B56AB}" type="presParOf" srcId="{D0FFEDF2-E09A-444E-A185-AFADA1AF73D0}" destId="{3CD727DC-F1A4-4F42-AA69-B6A77C5839DD}" srcOrd="0" destOrd="0" presId="urn:microsoft.com/office/officeart/2018/5/layout/IconLeafLabelList"/>
    <dgm:cxn modelId="{29609208-E003-4677-AB71-7AD7F057FB2D}" type="presParOf" srcId="{D0FFEDF2-E09A-444E-A185-AFADA1AF73D0}" destId="{0E3B881A-8DFE-49EB-AF37-31654E1A790D}" srcOrd="1" destOrd="0" presId="urn:microsoft.com/office/officeart/2018/5/layout/IconLeafLabelList"/>
    <dgm:cxn modelId="{912C4581-8C20-42E9-9C58-5EF062EA5A06}" type="presParOf" srcId="{D0FFEDF2-E09A-444E-A185-AFADA1AF73D0}" destId="{B879915B-F268-4CAB-80F6-30F054592647}" srcOrd="2" destOrd="0" presId="urn:microsoft.com/office/officeart/2018/5/layout/IconLeafLabelList"/>
    <dgm:cxn modelId="{B22C32A8-86CB-4128-8C25-E7DF6A2BD80F}" type="presParOf" srcId="{D0FFEDF2-E09A-444E-A185-AFADA1AF73D0}" destId="{1079CC81-BABF-4A68-B39B-B83F1E975122}" srcOrd="3" destOrd="0" presId="urn:microsoft.com/office/officeart/2018/5/layout/IconLeafLabelList"/>
    <dgm:cxn modelId="{4F961416-3D2D-4C6A-B8FF-07EF5070F533}" type="presParOf" srcId="{8CDBF6DC-DA2C-4EE5-B3D4-77C9337731F3}" destId="{FFD4A343-3938-4806-938B-87A2D19DC83D}" srcOrd="3" destOrd="0" presId="urn:microsoft.com/office/officeart/2018/5/layout/IconLeafLabelList"/>
    <dgm:cxn modelId="{E91AD30B-1BA8-4E8C-AC44-C47BEE004AAB}" type="presParOf" srcId="{8CDBF6DC-DA2C-4EE5-B3D4-77C9337731F3}" destId="{8CB2DF56-8DC6-4ED0-854D-D2B5DEA310E3}" srcOrd="4" destOrd="0" presId="urn:microsoft.com/office/officeart/2018/5/layout/IconLeafLabelList"/>
    <dgm:cxn modelId="{A792F343-BF79-4872-8CF6-DC0672D9DE5C}" type="presParOf" srcId="{8CB2DF56-8DC6-4ED0-854D-D2B5DEA310E3}" destId="{D70A6F30-04EB-4BCA-A15C-1ACB5FCD2320}" srcOrd="0" destOrd="0" presId="urn:microsoft.com/office/officeart/2018/5/layout/IconLeafLabelList"/>
    <dgm:cxn modelId="{14C7FD5D-AB67-4623-90D3-CC2041B397CB}" type="presParOf" srcId="{8CB2DF56-8DC6-4ED0-854D-D2B5DEA310E3}" destId="{AC9E6BA0-D515-404B-9CE7-8C82515ABA14}" srcOrd="1" destOrd="0" presId="urn:microsoft.com/office/officeart/2018/5/layout/IconLeafLabelList"/>
    <dgm:cxn modelId="{567856F7-07C0-473A-B97B-976E262197B7}" type="presParOf" srcId="{8CB2DF56-8DC6-4ED0-854D-D2B5DEA310E3}" destId="{E21CEC7B-DA1F-4393-8EC1-E8A5EBEA121C}" srcOrd="2" destOrd="0" presId="urn:microsoft.com/office/officeart/2018/5/layout/IconLeafLabelList"/>
    <dgm:cxn modelId="{E1288C3D-8B83-413B-BC71-2F235E8D4B2A}" type="presParOf" srcId="{8CB2DF56-8DC6-4ED0-854D-D2B5DEA310E3}" destId="{3EAB668E-97DE-4779-B966-8407D6140A1B}"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BF18E0-947A-41FF-832C-70D4002C3635}">
      <dsp:nvSpPr>
        <dsp:cNvPr id="0" name=""/>
        <dsp:cNvSpPr/>
      </dsp:nvSpPr>
      <dsp:spPr>
        <a:xfrm>
          <a:off x="598803" y="734600"/>
          <a:ext cx="1681312" cy="1681312"/>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F76878-E3A2-4FD8-ADC2-1F936EB925A3}">
      <dsp:nvSpPr>
        <dsp:cNvPr id="0" name=""/>
        <dsp:cNvSpPr/>
      </dsp:nvSpPr>
      <dsp:spPr>
        <a:xfrm>
          <a:off x="957115" y="1092912"/>
          <a:ext cx="964687" cy="9646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2EACF3-2E19-4D1B-AD25-BEC719F27259}">
      <dsp:nvSpPr>
        <dsp:cNvPr id="0" name=""/>
        <dsp:cNvSpPr/>
      </dsp:nvSpPr>
      <dsp:spPr>
        <a:xfrm>
          <a:off x="61334"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GitHub: @</a:t>
          </a:r>
          <a:r>
            <a:rPr lang="en-US" sz="1500" kern="1200" cap="none" dirty="0"/>
            <a:t>tamjid-ahsan</a:t>
          </a:r>
          <a:endParaRPr lang="en-US" sz="1500" kern="1200" dirty="0"/>
        </a:p>
      </dsp:txBody>
      <dsp:txXfrm>
        <a:off x="61334" y="2939600"/>
        <a:ext cx="2756250" cy="720000"/>
      </dsp:txXfrm>
    </dsp:sp>
    <dsp:sp modelId="{3CD727DC-F1A4-4F42-AA69-B6A77C5839DD}">
      <dsp:nvSpPr>
        <dsp:cNvPr id="0" name=""/>
        <dsp:cNvSpPr/>
      </dsp:nvSpPr>
      <dsp:spPr>
        <a:xfrm>
          <a:off x="3837397" y="734600"/>
          <a:ext cx="1681312" cy="1681312"/>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3B881A-8DFE-49EB-AF37-31654E1A790D}">
      <dsp:nvSpPr>
        <dsp:cNvPr id="0" name=""/>
        <dsp:cNvSpPr/>
      </dsp:nvSpPr>
      <dsp:spPr>
        <a:xfrm>
          <a:off x="4195709" y="1092912"/>
          <a:ext cx="964687" cy="9646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79CC81-BABF-4A68-B39B-B83F1E975122}">
      <dsp:nvSpPr>
        <dsp:cNvPr id="0" name=""/>
        <dsp:cNvSpPr/>
      </dsp:nvSpPr>
      <dsp:spPr>
        <a:xfrm>
          <a:off x="3299928"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LinkedIn: </a:t>
          </a:r>
          <a:r>
            <a:rPr lang="en-US" sz="1500" kern="1200" cap="none" dirty="0"/>
            <a:t>linkedin.com/in/</a:t>
          </a:r>
          <a:r>
            <a:rPr lang="en-US" sz="1500" kern="1200" cap="none" dirty="0" err="1"/>
            <a:t>tamjidahsan</a:t>
          </a:r>
          <a:r>
            <a:rPr lang="en-US" sz="1500" kern="1200" cap="none" dirty="0"/>
            <a:t>/</a:t>
          </a:r>
          <a:endParaRPr lang="en-US" sz="1500" kern="1200" dirty="0"/>
        </a:p>
      </dsp:txBody>
      <dsp:txXfrm>
        <a:off x="3299928" y="2939600"/>
        <a:ext cx="2756250" cy="720000"/>
      </dsp:txXfrm>
    </dsp:sp>
    <dsp:sp modelId="{D70A6F30-04EB-4BCA-A15C-1ACB5FCD2320}">
      <dsp:nvSpPr>
        <dsp:cNvPr id="0" name=""/>
        <dsp:cNvSpPr/>
      </dsp:nvSpPr>
      <dsp:spPr>
        <a:xfrm>
          <a:off x="7075991" y="734600"/>
          <a:ext cx="1681312" cy="1681312"/>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9E6BA0-D515-404B-9CE7-8C82515ABA14}">
      <dsp:nvSpPr>
        <dsp:cNvPr id="0" name=""/>
        <dsp:cNvSpPr/>
      </dsp:nvSpPr>
      <dsp:spPr>
        <a:xfrm>
          <a:off x="7434303" y="1092912"/>
          <a:ext cx="964687" cy="9646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AB668E-97DE-4779-B966-8407D6140A1B}">
      <dsp:nvSpPr>
        <dsp:cNvPr id="0" name=""/>
        <dsp:cNvSpPr/>
      </dsp:nvSpPr>
      <dsp:spPr>
        <a:xfrm>
          <a:off x="6538522"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Project repo: </a:t>
          </a:r>
          <a:r>
            <a:rPr lang="en-US" sz="1500" kern="1200" cap="none" dirty="0"/>
            <a:t>https://github.com/tamjid-ahsan/dsc-phase-3-project</a:t>
          </a:r>
          <a:endParaRPr lang="en-US" sz="1500" kern="1200" dirty="0"/>
        </a:p>
      </dsp:txBody>
      <dsp:txXfrm>
        <a:off x="6538522" y="2939600"/>
        <a:ext cx="275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B9A30E5B-2295-43D0-BD6E-CA9DB3D3A3C5}" type="datetimeFigureOut">
              <a:rPr lang="en-US" smtClean="0"/>
              <a:t>9/4/2021</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216C4306-15EB-4E1E-B844-418F34401D43}" type="slidenum">
              <a:rPr lang="en-US" smtClean="0"/>
              <a:t>‹#›</a:t>
            </a:fld>
            <a:endParaRPr lang="en-US"/>
          </a:p>
        </p:txBody>
      </p:sp>
    </p:spTree>
    <p:extLst>
      <p:ext uri="{BB962C8B-B14F-4D97-AF65-F5344CB8AC3E}">
        <p14:creationId xmlns:p14="http://schemas.microsoft.com/office/powerpoint/2010/main" val="428765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a:t>
            </a:fld>
            <a:endParaRPr lang="en-US"/>
          </a:p>
        </p:txBody>
      </p:sp>
    </p:spTree>
    <p:extLst>
      <p:ext uri="{BB962C8B-B14F-4D97-AF65-F5344CB8AC3E}">
        <p14:creationId xmlns:p14="http://schemas.microsoft.com/office/powerpoint/2010/main" val="18462712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10</a:t>
            </a:fld>
            <a:endParaRPr lang="en-US"/>
          </a:p>
        </p:txBody>
      </p:sp>
    </p:spTree>
    <p:extLst>
      <p:ext uri="{BB962C8B-B14F-4D97-AF65-F5344CB8AC3E}">
        <p14:creationId xmlns:p14="http://schemas.microsoft.com/office/powerpoint/2010/main" val="41762156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11</a:t>
            </a:fld>
            <a:endParaRPr lang="en-US"/>
          </a:p>
        </p:txBody>
      </p:sp>
    </p:spTree>
    <p:extLst>
      <p:ext uri="{BB962C8B-B14F-4D97-AF65-F5344CB8AC3E}">
        <p14:creationId xmlns:p14="http://schemas.microsoft.com/office/powerpoint/2010/main" val="882522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12</a:t>
            </a:fld>
            <a:endParaRPr lang="en-US"/>
          </a:p>
        </p:txBody>
      </p:sp>
    </p:spTree>
    <p:extLst>
      <p:ext uri="{BB962C8B-B14F-4D97-AF65-F5344CB8AC3E}">
        <p14:creationId xmlns:p14="http://schemas.microsoft.com/office/powerpoint/2010/main" val="656041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13</a:t>
            </a:fld>
            <a:endParaRPr lang="en-US"/>
          </a:p>
        </p:txBody>
      </p:sp>
    </p:spTree>
    <p:extLst>
      <p:ext uri="{BB962C8B-B14F-4D97-AF65-F5344CB8AC3E}">
        <p14:creationId xmlns:p14="http://schemas.microsoft.com/office/powerpoint/2010/main" val="16697884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Goto</a:t>
            </a:r>
            <a:r>
              <a:rPr lang="en-US" dirty="0"/>
              <a:t> </a:t>
            </a:r>
            <a:r>
              <a:rPr lang="en-US" dirty="0" err="1"/>
              <a:t>dask</a:t>
            </a:r>
            <a:endParaRPr lang="en-US" dirty="0"/>
          </a:p>
          <a:p>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14</a:t>
            </a:fld>
            <a:endParaRPr lang="en-US"/>
          </a:p>
        </p:txBody>
      </p:sp>
    </p:spTree>
    <p:extLst>
      <p:ext uri="{BB962C8B-B14F-4D97-AF65-F5344CB8AC3E}">
        <p14:creationId xmlns:p14="http://schemas.microsoft.com/office/powerpoint/2010/main" val="1130451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15</a:t>
            </a:fld>
            <a:endParaRPr lang="en-US"/>
          </a:p>
        </p:txBody>
      </p:sp>
    </p:spTree>
    <p:extLst>
      <p:ext uri="{BB962C8B-B14F-4D97-AF65-F5344CB8AC3E}">
        <p14:creationId xmlns:p14="http://schemas.microsoft.com/office/powerpoint/2010/main" val="17424810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t>
            </a:r>
            <a:r>
              <a:rPr lang="en-US" dirty="0" err="1"/>
              <a:t>roi</a:t>
            </a:r>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16</a:t>
            </a:fld>
            <a:endParaRPr lang="en-US"/>
          </a:p>
        </p:txBody>
      </p:sp>
    </p:spTree>
    <p:extLst>
      <p:ext uri="{BB962C8B-B14F-4D97-AF65-F5344CB8AC3E}">
        <p14:creationId xmlns:p14="http://schemas.microsoft.com/office/powerpoint/2010/main" val="8033506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17</a:t>
            </a:fld>
            <a:endParaRPr lang="en-US"/>
          </a:p>
        </p:txBody>
      </p:sp>
    </p:spTree>
    <p:extLst>
      <p:ext uri="{BB962C8B-B14F-4D97-AF65-F5344CB8AC3E}">
        <p14:creationId xmlns:p14="http://schemas.microsoft.com/office/powerpoint/2010/main" val="28013890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18</a:t>
            </a:fld>
            <a:endParaRPr lang="en-US"/>
          </a:p>
        </p:txBody>
      </p:sp>
    </p:spTree>
    <p:extLst>
      <p:ext uri="{BB962C8B-B14F-4D97-AF65-F5344CB8AC3E}">
        <p14:creationId xmlns:p14="http://schemas.microsoft.com/office/powerpoint/2010/main" val="16777815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19</a:t>
            </a:fld>
            <a:endParaRPr lang="en-US"/>
          </a:p>
        </p:txBody>
      </p:sp>
    </p:spTree>
    <p:extLst>
      <p:ext uri="{BB962C8B-B14F-4D97-AF65-F5344CB8AC3E}">
        <p14:creationId xmlns:p14="http://schemas.microsoft.com/office/powerpoint/2010/main" val="3321234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New York City is among the most expensive and competitive housing markets in the USA. It was impacted severely by the COVID-19.</a:t>
            </a:r>
          </a:p>
          <a:p>
            <a:endParaRPr lang="en-US" sz="1600" dirty="0"/>
          </a:p>
          <a:p>
            <a:r>
              <a:rPr lang="en-US" sz="1600" dirty="0"/>
              <a:t>NYC is  a buyer's real estate market and buyers may have an opportunity to get some heavy discounts.</a:t>
            </a:r>
          </a:p>
          <a:p>
            <a:endParaRPr lang="en-US" sz="1600" dirty="0"/>
          </a:p>
          <a:p>
            <a:r>
              <a:rPr lang="en-US" sz="1600" dirty="0"/>
              <a:t>Many industry experts have been predicting a strong property appreciation in New York starting from 2021.</a:t>
            </a:r>
          </a:p>
          <a:p>
            <a:endParaRPr lang="en-US" sz="1600" dirty="0"/>
          </a:p>
          <a:p>
            <a:r>
              <a:rPr lang="en-US" sz="1600" dirty="0"/>
              <a:t>Home prices are still low compared to where they were last year, just before the pandemic hit New York City. Most buyers aren't paying sellers' asking prices. </a:t>
            </a:r>
          </a:p>
          <a:p>
            <a:endParaRPr lang="en-US" sz="1600" dirty="0"/>
          </a:p>
          <a:p>
            <a:r>
              <a:rPr lang="en-US" sz="1600" dirty="0"/>
              <a:t>Since 2012, the NYC home values have appreciated by nearly 52% as per Zillow Home Value Index.</a:t>
            </a:r>
          </a:p>
          <a:p>
            <a:endParaRPr lang="en-US" sz="1600" dirty="0"/>
          </a:p>
          <a:p>
            <a:pPr marL="0" indent="0">
              <a:buNone/>
            </a:pPr>
            <a:r>
              <a:rPr lang="en-US" sz="1600" dirty="0"/>
              <a:t>This makes New York as one of the best real estate market for homes to get into.</a:t>
            </a:r>
          </a:p>
          <a:p>
            <a:pPr marL="800100" lvl="1" indent="-342900">
              <a:buFont typeface="+mj-lt"/>
              <a:buAutoNum type="arabicPeriod"/>
            </a:pPr>
            <a:r>
              <a:rPr lang="en-US" sz="1200" dirty="0"/>
              <a:t>The house prices are relatively low</a:t>
            </a:r>
          </a:p>
          <a:p>
            <a:pPr marL="800100" lvl="1" indent="-342900">
              <a:buFont typeface="+mj-lt"/>
              <a:buAutoNum type="arabicPeriod"/>
            </a:pPr>
            <a:r>
              <a:rPr lang="en-US" sz="1200" dirty="0"/>
              <a:t>High buyer power</a:t>
            </a:r>
          </a:p>
          <a:p>
            <a:pPr marL="800100" lvl="1" indent="-342900">
              <a:buFont typeface="+mj-lt"/>
              <a:buAutoNum type="arabicPeriod"/>
            </a:pPr>
            <a:r>
              <a:rPr lang="en-US" sz="1200" dirty="0"/>
              <a:t>Huge inventory of homes</a:t>
            </a:r>
          </a:p>
          <a:p>
            <a:pPr marL="800100" lvl="1" indent="-342900">
              <a:buFont typeface="+mj-lt"/>
              <a:buAutoNum type="arabicPeriod"/>
            </a:pPr>
            <a:r>
              <a:rPr lang="en-US" sz="1200" dirty="0"/>
              <a:t>Projected uptrend in price leading to higher return on investment.</a:t>
            </a:r>
          </a:p>
        </p:txBody>
      </p:sp>
      <p:sp>
        <p:nvSpPr>
          <p:cNvPr id="4" name="Slide Number Placeholder 3"/>
          <p:cNvSpPr>
            <a:spLocks noGrp="1"/>
          </p:cNvSpPr>
          <p:nvPr>
            <p:ph type="sldNum" sz="quarter" idx="5"/>
          </p:nvPr>
        </p:nvSpPr>
        <p:spPr/>
        <p:txBody>
          <a:bodyPr/>
          <a:lstStyle/>
          <a:p>
            <a:fld id="{216C4306-15EB-4E1E-B844-418F34401D43}" type="slidenum">
              <a:rPr lang="en-US" smtClean="0"/>
              <a:t>2</a:t>
            </a:fld>
            <a:endParaRPr lang="en-US"/>
          </a:p>
        </p:txBody>
      </p:sp>
    </p:spTree>
    <p:extLst>
      <p:ext uri="{BB962C8B-B14F-4D97-AF65-F5344CB8AC3E}">
        <p14:creationId xmlns:p14="http://schemas.microsoft.com/office/powerpoint/2010/main" val="34769268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20</a:t>
            </a:fld>
            <a:endParaRPr lang="en-US"/>
          </a:p>
        </p:txBody>
      </p:sp>
    </p:spTree>
    <p:extLst>
      <p:ext uri="{BB962C8B-B14F-4D97-AF65-F5344CB8AC3E}">
        <p14:creationId xmlns:p14="http://schemas.microsoft.com/office/powerpoint/2010/main" val="3947007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21</a:t>
            </a:fld>
            <a:endParaRPr lang="en-US"/>
          </a:p>
        </p:txBody>
      </p:sp>
    </p:spTree>
    <p:extLst>
      <p:ext uri="{BB962C8B-B14F-4D97-AF65-F5344CB8AC3E}">
        <p14:creationId xmlns:p14="http://schemas.microsoft.com/office/powerpoint/2010/main" val="2344027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22</a:t>
            </a:fld>
            <a:endParaRPr lang="en-US"/>
          </a:p>
        </p:txBody>
      </p:sp>
    </p:spTree>
    <p:extLst>
      <p:ext uri="{BB962C8B-B14F-4D97-AF65-F5344CB8AC3E}">
        <p14:creationId xmlns:p14="http://schemas.microsoft.com/office/powerpoint/2010/main" val="28618900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23</a:t>
            </a:fld>
            <a:endParaRPr lang="en-US"/>
          </a:p>
        </p:txBody>
      </p:sp>
    </p:spTree>
    <p:extLst>
      <p:ext uri="{BB962C8B-B14F-4D97-AF65-F5344CB8AC3E}">
        <p14:creationId xmlns:p14="http://schemas.microsoft.com/office/powerpoint/2010/main" val="17801987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24</a:t>
            </a:fld>
            <a:endParaRPr lang="en-US"/>
          </a:p>
        </p:txBody>
      </p:sp>
    </p:spTree>
    <p:extLst>
      <p:ext uri="{BB962C8B-B14F-4D97-AF65-F5344CB8AC3E}">
        <p14:creationId xmlns:p14="http://schemas.microsoft.com/office/powerpoint/2010/main" val="1340357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Enjoying a recent bull run.</a:t>
            </a:r>
          </a:p>
          <a:p>
            <a:pPr marL="285750" indent="-285750">
              <a:buFont typeface="Arial" panose="020B0604020202020204" pitchFamily="34" charset="0"/>
              <a:buChar char="•"/>
            </a:pPr>
            <a:r>
              <a:rPr lang="en-US" sz="1200" dirty="0"/>
              <a:t>Recovered well beyond the financial crisis of 2009</a:t>
            </a:r>
          </a:p>
        </p:txBody>
      </p:sp>
      <p:sp>
        <p:nvSpPr>
          <p:cNvPr id="4" name="Slide Number Placeholder 3"/>
          <p:cNvSpPr>
            <a:spLocks noGrp="1"/>
          </p:cNvSpPr>
          <p:nvPr>
            <p:ph type="sldNum" sz="quarter" idx="5"/>
          </p:nvPr>
        </p:nvSpPr>
        <p:spPr/>
        <p:txBody>
          <a:bodyPr/>
          <a:lstStyle/>
          <a:p>
            <a:fld id="{216C4306-15EB-4E1E-B844-418F34401D43}" type="slidenum">
              <a:rPr lang="en-US" smtClean="0"/>
              <a:t>3</a:t>
            </a:fld>
            <a:endParaRPr lang="en-US"/>
          </a:p>
        </p:txBody>
      </p:sp>
    </p:spTree>
    <p:extLst>
      <p:ext uri="{BB962C8B-B14F-4D97-AF65-F5344CB8AC3E}">
        <p14:creationId xmlns:p14="http://schemas.microsoft.com/office/powerpoint/2010/main" val="3808273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600" dirty="0"/>
              <a:t>XYZ, Inc. LLC is a (read: fictional) private equity investment company based on Queens, New York. </a:t>
            </a:r>
          </a:p>
          <a:p>
            <a:r>
              <a:rPr lang="en-US" sz="1200" dirty="0"/>
              <a:t>They want to invest in the housing market for relatively short term, three years. </a:t>
            </a:r>
          </a:p>
          <a:p>
            <a:r>
              <a:rPr lang="en-US" sz="1200" dirty="0"/>
              <a:t>They want to isolate and invest in properties with the highest return on investment potential based on geographical location close to their operation base in Queens, as they want to cluster their investment based on location. </a:t>
            </a:r>
          </a:p>
          <a:p>
            <a:r>
              <a:rPr lang="en-US" sz="1200" dirty="0"/>
              <a:t>For this analysis, all 55 zip codes of Queens county of New York city, NY were considered.</a:t>
            </a:r>
          </a:p>
          <a:p>
            <a:endParaRPr lang="en-US" sz="1600" dirty="0"/>
          </a:p>
          <a:p>
            <a:endParaRPr lang="en-US" sz="1600" dirty="0"/>
          </a:p>
          <a:p>
            <a:r>
              <a:rPr lang="en-US" sz="1600" dirty="0"/>
              <a:t>This analysis will recommend top five zip codes with return-on-investment potential with some insights, which will aid the top management of the company to make an educated decision on where to invest.</a:t>
            </a:r>
          </a:p>
          <a:p>
            <a:endParaRPr lang="en-US" sz="1600" dirty="0"/>
          </a:p>
          <a:p>
            <a:endParaRPr lang="en-US" sz="1600" dirty="0"/>
          </a:p>
          <a:p>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4</a:t>
            </a:fld>
            <a:endParaRPr lang="en-US"/>
          </a:p>
        </p:txBody>
      </p:sp>
    </p:spTree>
    <p:extLst>
      <p:ext uri="{BB962C8B-B14F-4D97-AF65-F5344CB8AC3E}">
        <p14:creationId xmlns:p14="http://schemas.microsoft.com/office/powerpoint/2010/main" val="225042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5</a:t>
            </a:fld>
            <a:endParaRPr lang="en-US"/>
          </a:p>
        </p:txBody>
      </p:sp>
    </p:spTree>
    <p:extLst>
      <p:ext uri="{BB962C8B-B14F-4D97-AF65-F5344CB8AC3E}">
        <p14:creationId xmlns:p14="http://schemas.microsoft.com/office/powerpoint/2010/main" val="331042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6</a:t>
            </a:fld>
            <a:endParaRPr lang="en-US"/>
          </a:p>
        </p:txBody>
      </p:sp>
    </p:spTree>
    <p:extLst>
      <p:ext uri="{BB962C8B-B14F-4D97-AF65-F5344CB8AC3E}">
        <p14:creationId xmlns:p14="http://schemas.microsoft.com/office/powerpoint/2010/main" val="1490862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Rearrange plots</a:t>
            </a:r>
          </a:p>
        </p:txBody>
      </p:sp>
      <p:sp>
        <p:nvSpPr>
          <p:cNvPr id="4" name="Slide Number Placeholder 3"/>
          <p:cNvSpPr>
            <a:spLocks noGrp="1"/>
          </p:cNvSpPr>
          <p:nvPr>
            <p:ph type="sldNum" sz="quarter" idx="5"/>
          </p:nvPr>
        </p:nvSpPr>
        <p:spPr/>
        <p:txBody>
          <a:bodyPr/>
          <a:lstStyle/>
          <a:p>
            <a:fld id="{216C4306-15EB-4E1E-B844-418F34401D43}" type="slidenum">
              <a:rPr lang="en-US" smtClean="0"/>
              <a:t>7</a:t>
            </a:fld>
            <a:endParaRPr lang="en-US"/>
          </a:p>
        </p:txBody>
      </p:sp>
    </p:spTree>
    <p:extLst>
      <p:ext uri="{BB962C8B-B14F-4D97-AF65-F5344CB8AC3E}">
        <p14:creationId xmlns:p14="http://schemas.microsoft.com/office/powerpoint/2010/main" val="1491635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Risk:</a:t>
            </a:r>
          </a:p>
          <a:p>
            <a:pPr lvl="1"/>
            <a:r>
              <a:rPr lang="en-US" sz="1400" dirty="0"/>
              <a:t>Cost is assumed to be the last true value of the median price of the zip code, i.e., value on April 30, 2021.</a:t>
            </a:r>
          </a:p>
          <a:p>
            <a:pPr lvl="1"/>
            <a:r>
              <a:rPr lang="en-US" sz="1400" dirty="0"/>
              <a:t>revenue is assumed to the mean forecasted value after three years, i.e., 36 steps in the future. </a:t>
            </a:r>
          </a:p>
          <a:p>
            <a:pPr lvl="1"/>
            <a:r>
              <a:rPr lang="en-US" sz="1400" dirty="0"/>
              <a:t>Then standard deviation is taken of the return on investment on upper confidence level and lower confidence level respectively as a proxy of risk of investment.</a:t>
            </a:r>
            <a:endParaRPr lang="en-US" sz="1800" dirty="0"/>
          </a:p>
          <a:p>
            <a:r>
              <a:rPr lang="en-US" sz="1800" dirty="0"/>
              <a:t>Top five zip codes based on best 15 (27% of all available investment opportunity) ROI and then selecting top 5 of the based on lowest risk, i.e., the risk proxy mentioned above. </a:t>
            </a:r>
          </a:p>
        </p:txBody>
      </p:sp>
      <p:sp>
        <p:nvSpPr>
          <p:cNvPr id="4" name="Slide Number Placeholder 3"/>
          <p:cNvSpPr>
            <a:spLocks noGrp="1"/>
          </p:cNvSpPr>
          <p:nvPr>
            <p:ph type="sldNum" sz="quarter" idx="5"/>
          </p:nvPr>
        </p:nvSpPr>
        <p:spPr/>
        <p:txBody>
          <a:bodyPr/>
          <a:lstStyle/>
          <a:p>
            <a:fld id="{216C4306-15EB-4E1E-B844-418F34401D43}" type="slidenum">
              <a:rPr lang="en-US" smtClean="0"/>
              <a:t>8</a:t>
            </a:fld>
            <a:endParaRPr lang="en-US"/>
          </a:p>
        </p:txBody>
      </p:sp>
    </p:spTree>
    <p:extLst>
      <p:ext uri="{BB962C8B-B14F-4D97-AF65-F5344CB8AC3E}">
        <p14:creationId xmlns:p14="http://schemas.microsoft.com/office/powerpoint/2010/main" val="1319771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6C4306-15EB-4E1E-B844-418F34401D43}" type="slidenum">
              <a:rPr lang="en-US" smtClean="0"/>
              <a:t>9</a:t>
            </a:fld>
            <a:endParaRPr lang="en-US"/>
          </a:p>
        </p:txBody>
      </p:sp>
    </p:spTree>
    <p:extLst>
      <p:ext uri="{BB962C8B-B14F-4D97-AF65-F5344CB8AC3E}">
        <p14:creationId xmlns:p14="http://schemas.microsoft.com/office/powerpoint/2010/main" val="3207131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BF4DE-4E34-4EE9-86FB-65424D7B00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894516-2E70-4EF0-833E-D11A8FBC7D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C6F834-22C2-46F6-8AF5-90590DD12ABE}"/>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69397D0F-4BAE-4430-A4ED-F5222DEE15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9E748B-D2CA-44F0-B73A-DA410B547354}"/>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014822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32718-E9F4-4EE7-BCEC-EA36463214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6FCE50-3055-465C-9279-1D4129023C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67DD79-F33A-42E8-99F7-9D83964606AB}"/>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44243BD6-7A54-4EF9-A98B-3B2E122A0B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1CC492-8590-478C-9821-E72FA2ECED67}"/>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2832310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374FE0-32FE-4511-998B-54CF185983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BD48A3-6D8C-4005-9B7A-6206608A18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9B933-8F7C-45F4-B90B-8706335A2E10}"/>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34214B9A-5F07-406A-9DF7-3F8B2D3A5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0AE19-C891-41E6-B260-3CB138104CBF}"/>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772979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B17C2-1BB0-4584-B0BE-7762A8566A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E4EB5F-655D-49B2-A809-0EF97DCC4F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B1335-4DB7-4B70-9385-3B6297DEEA00}"/>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25FAB2E9-CA33-42C8-834A-2AB86C94E9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77B56-7DFE-46E9-B79B-D88A711AD29C}"/>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830998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D1B56-57B6-4A00-97BC-B613593EB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9BB046-E4E6-407E-A3BD-C5881A13A1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8F9C34-607E-4897-AEF7-04F16619C638}"/>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D30C4292-A8BF-42ED-90C5-FCAB34E9A9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394297-1F6D-4EC3-AA43-24A55C4C88E2}"/>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1116338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F9DB2-2D27-444D-985A-145BEA0391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207B61-5B89-404E-983C-26978A4B40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A376EB-BC94-4523-A0D7-F3EFBE1250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876468-AC78-41F1-B93E-F9E898F26C4B}"/>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6" name="Footer Placeholder 5">
            <a:extLst>
              <a:ext uri="{FF2B5EF4-FFF2-40B4-BE49-F238E27FC236}">
                <a16:creationId xmlns:a16="http://schemas.microsoft.com/office/drawing/2014/main" id="{7A3FA82C-CEC7-4716-AC19-F075715AA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2CAF8D-16BC-431E-910C-60E38224C352}"/>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1736003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9D750-4A27-4BD7-8870-714EE9F7E3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E829ED-7CF9-4EAA-9EF8-62DC890FDA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1C17FB-A3BD-4E63-B4AE-12DA7768C9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C95473-698A-491B-8F33-398FBAB92B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EC6DDD-B5C5-477B-A69D-C916F64312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243CD4-FB47-4AFA-AF5B-4B35019DC940}"/>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8" name="Footer Placeholder 7">
            <a:extLst>
              <a:ext uri="{FF2B5EF4-FFF2-40B4-BE49-F238E27FC236}">
                <a16:creationId xmlns:a16="http://schemas.microsoft.com/office/drawing/2014/main" id="{5F611D3A-6599-498F-8F04-DBE26722D3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966D16-6BC4-41FF-A6D6-49383E52FD2F}"/>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071333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7754-8977-4C24-9D41-37FE20D6C8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C2B627D-04D8-42CC-8D41-EE36B31886A1}"/>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4" name="Footer Placeholder 3">
            <a:extLst>
              <a:ext uri="{FF2B5EF4-FFF2-40B4-BE49-F238E27FC236}">
                <a16:creationId xmlns:a16="http://schemas.microsoft.com/office/drawing/2014/main" id="{812E3C5C-7302-47D8-8BCB-F35EB5C122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DDFCD6-4395-4862-9665-AEE6FF9F892C}"/>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4132091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A7CD04-18A8-4CEB-9200-620BD39FB167}"/>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3" name="Footer Placeholder 2">
            <a:extLst>
              <a:ext uri="{FF2B5EF4-FFF2-40B4-BE49-F238E27FC236}">
                <a16:creationId xmlns:a16="http://schemas.microsoft.com/office/drawing/2014/main" id="{EE37486F-07A3-4AC3-9018-C416C90CAB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0C5DEA-7C9E-43E6-9BEA-5047BF2AC9B4}"/>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11103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6111F-105E-4120-A729-1B312FFE17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FB8275-AEBE-4039-92C9-47634D487A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388B4C-E582-40BC-837A-FB31724670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00AF88-BFC6-486E-A444-6B98D55BB168}"/>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6" name="Footer Placeholder 5">
            <a:extLst>
              <a:ext uri="{FF2B5EF4-FFF2-40B4-BE49-F238E27FC236}">
                <a16:creationId xmlns:a16="http://schemas.microsoft.com/office/drawing/2014/main" id="{E3616D48-46D4-40C9-ADE8-4BA8485239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DB4F25-949F-4F01-8173-E452D3662E7D}"/>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2622178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C8212-7CE1-4263-AE4A-B4E073E4AF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797767-1AE8-47FF-813C-64A529E354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DBE9781-0649-43E9-87DE-A4B079186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C58FF8-B261-4B0F-ACAA-7D5C79E368B7}"/>
              </a:ext>
            </a:extLst>
          </p:cNvPr>
          <p:cNvSpPr>
            <a:spLocks noGrp="1"/>
          </p:cNvSpPr>
          <p:nvPr>
            <p:ph type="dt" sz="half" idx="10"/>
          </p:nvPr>
        </p:nvSpPr>
        <p:spPr/>
        <p:txBody>
          <a:bodyPr/>
          <a:lstStyle/>
          <a:p>
            <a:fld id="{909DA522-74CC-44D2-AFFD-AE0C00D975B1}" type="datetimeFigureOut">
              <a:rPr lang="en-US" smtClean="0"/>
              <a:t>9/4/2021</a:t>
            </a:fld>
            <a:endParaRPr lang="en-US"/>
          </a:p>
        </p:txBody>
      </p:sp>
      <p:sp>
        <p:nvSpPr>
          <p:cNvPr id="6" name="Footer Placeholder 5">
            <a:extLst>
              <a:ext uri="{FF2B5EF4-FFF2-40B4-BE49-F238E27FC236}">
                <a16:creationId xmlns:a16="http://schemas.microsoft.com/office/drawing/2014/main" id="{7228D8EE-A801-48EC-9500-9862D8B7B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BBBF78-38F2-41C7-9F47-75ED74044CCD}"/>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926655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BAC88C-ACD9-46D9-9890-951178CA79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2D57B6-9797-4C53-8D2D-B34FC31A26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5F0B2D-4E7B-4673-9CBA-4827730160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9DA522-74CC-44D2-AFFD-AE0C00D975B1}" type="datetimeFigureOut">
              <a:rPr lang="en-US" smtClean="0"/>
              <a:t>9/4/2021</a:t>
            </a:fld>
            <a:endParaRPr lang="en-US"/>
          </a:p>
        </p:txBody>
      </p:sp>
      <p:sp>
        <p:nvSpPr>
          <p:cNvPr id="5" name="Footer Placeholder 4">
            <a:extLst>
              <a:ext uri="{FF2B5EF4-FFF2-40B4-BE49-F238E27FC236}">
                <a16:creationId xmlns:a16="http://schemas.microsoft.com/office/drawing/2014/main" id="{EFC7E888-158E-4ACB-9F35-4EE347E3D8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38CA8B-6843-4525-96DD-2BB6832F51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177FA1-3FFC-4D27-8BFE-B1890E3D7B78}" type="slidenum">
              <a:rPr lang="en-US" smtClean="0"/>
              <a:t>‹#›</a:t>
            </a:fld>
            <a:endParaRPr lang="en-US"/>
          </a:p>
        </p:txBody>
      </p:sp>
    </p:spTree>
    <p:extLst>
      <p:ext uri="{BB962C8B-B14F-4D97-AF65-F5344CB8AC3E}">
        <p14:creationId xmlns:p14="http://schemas.microsoft.com/office/powerpoint/2010/main" val="4233426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2.jpeg"/><Relationship Id="rId5" Type="http://schemas.openxmlformats.org/officeDocument/2006/relationships/image" Target="../media/image31.png"/><Relationship Id="rId4" Type="http://schemas.openxmlformats.org/officeDocument/2006/relationships/image" Target="../media/image23.sv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0" name="Rectangle 52">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4">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6">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4" descr="Engineering drawing&#10;&#10;Description automatically generated with low confidence">
            <a:extLst>
              <a:ext uri="{FF2B5EF4-FFF2-40B4-BE49-F238E27FC236}">
                <a16:creationId xmlns:a16="http://schemas.microsoft.com/office/drawing/2014/main" id="{760530C9-2CEA-42A6-915C-47818574C35A}"/>
              </a:ext>
            </a:extLst>
          </p:cNvPr>
          <p:cNvPicPr>
            <a:picLocks noChangeAspect="1"/>
          </p:cNvPicPr>
          <p:nvPr/>
        </p:nvPicPr>
        <p:blipFill rotWithShape="1">
          <a:blip r:embed="rId3"/>
          <a:srcRect l="2727" r="18056"/>
          <a:stretch/>
        </p:blipFill>
        <p:spPr>
          <a:xfrm>
            <a:off x="4038599" y="10"/>
            <a:ext cx="8160026" cy="6875809"/>
          </a:xfrm>
          <a:prstGeom prst="rect">
            <a:avLst/>
          </a:prstGeom>
        </p:spPr>
      </p:pic>
      <p:sp>
        <p:nvSpPr>
          <p:cNvPr id="59" name="Freeform: Shape 58">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F92DED6-66C5-4B75-8E02-19771D6CB842}"/>
              </a:ext>
            </a:extLst>
          </p:cNvPr>
          <p:cNvSpPr>
            <a:spLocks noGrp="1"/>
          </p:cNvSpPr>
          <p:nvPr>
            <p:ph type="ctrTitle"/>
          </p:nvPr>
        </p:nvSpPr>
        <p:spPr>
          <a:xfrm>
            <a:off x="410698" y="520699"/>
            <a:ext cx="3217202" cy="2611314"/>
          </a:xfrm>
        </p:spPr>
        <p:txBody>
          <a:bodyPr anchor="t">
            <a:noAutofit/>
          </a:bodyPr>
          <a:lstStyle/>
          <a:p>
            <a:pPr algn="r"/>
            <a:r>
              <a:rPr lang="en-US" sz="2800" b="1" dirty="0">
                <a:solidFill>
                  <a:srgbClr val="FFFFFF"/>
                </a:solidFill>
              </a:rPr>
              <a:t>Deducing Investment Opportunity for a Real Estate Investment Company</a:t>
            </a:r>
          </a:p>
        </p:txBody>
      </p:sp>
      <p:sp>
        <p:nvSpPr>
          <p:cNvPr id="3" name="Subtitle 2">
            <a:extLst>
              <a:ext uri="{FF2B5EF4-FFF2-40B4-BE49-F238E27FC236}">
                <a16:creationId xmlns:a16="http://schemas.microsoft.com/office/drawing/2014/main" id="{466ED635-8928-4D08-97E7-3CCB837E0CD9}"/>
              </a:ext>
            </a:extLst>
          </p:cNvPr>
          <p:cNvSpPr>
            <a:spLocks noGrp="1"/>
          </p:cNvSpPr>
          <p:nvPr>
            <p:ph type="subTitle" idx="1"/>
          </p:nvPr>
        </p:nvSpPr>
        <p:spPr>
          <a:xfrm>
            <a:off x="162255" y="1863253"/>
            <a:ext cx="3436339" cy="1382392"/>
          </a:xfrm>
        </p:spPr>
        <p:txBody>
          <a:bodyPr anchor="b">
            <a:normAutofit/>
          </a:bodyPr>
          <a:lstStyle/>
          <a:p>
            <a:pPr algn="r"/>
            <a:r>
              <a:rPr lang="en-US" sz="1400" dirty="0">
                <a:solidFill>
                  <a:srgbClr val="FFFFFF"/>
                </a:solidFill>
              </a:rPr>
              <a:t>Where to invest in Queens County, New York</a:t>
            </a:r>
          </a:p>
        </p:txBody>
      </p:sp>
      <p:sp>
        <p:nvSpPr>
          <p:cNvPr id="25" name="Rectangle: Rounded Corners 24">
            <a:extLst>
              <a:ext uri="{FF2B5EF4-FFF2-40B4-BE49-F238E27FC236}">
                <a16:creationId xmlns:a16="http://schemas.microsoft.com/office/drawing/2014/main" id="{9F79ED1C-09BE-48FB-A613-2AF90225E58E}"/>
              </a:ext>
            </a:extLst>
          </p:cNvPr>
          <p:cNvSpPr/>
          <p:nvPr/>
        </p:nvSpPr>
        <p:spPr>
          <a:xfrm>
            <a:off x="162255" y="5014169"/>
            <a:ext cx="3672253" cy="678374"/>
          </a:xfrm>
          <a:prstGeom prst="roundRect">
            <a:avLst/>
          </a:prstGeom>
          <a:solidFill>
            <a:srgbClr val="FFFFFF">
              <a:alpha val="38039"/>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800" dirty="0">
                <a:solidFill>
                  <a:srgbClr val="FFFFFF"/>
                </a:solidFill>
                <a:effectLst>
                  <a:outerShdw blurRad="38100" dist="38100" dir="2700000" algn="tl">
                    <a:srgbClr val="000000">
                      <a:alpha val="43137"/>
                    </a:srgbClr>
                  </a:outerShdw>
                </a:effectLst>
              </a:rPr>
              <a:t>By: Tamjid Ahsan</a:t>
            </a:r>
          </a:p>
          <a:p>
            <a:pPr algn="ctr"/>
            <a:r>
              <a:rPr lang="en-US" sz="1800" dirty="0">
                <a:solidFill>
                  <a:srgbClr val="FFFFFF"/>
                </a:solidFill>
                <a:effectLst>
                  <a:outerShdw blurRad="38100" dist="38100" dir="2700000" algn="tl">
                    <a:srgbClr val="000000">
                      <a:alpha val="43137"/>
                    </a:srgbClr>
                  </a:outerShdw>
                </a:effectLst>
              </a:rPr>
              <a:t>Date: June 23, 2021, 05:00 PM [DST] </a:t>
            </a:r>
          </a:p>
          <a:p>
            <a:pPr algn="ct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963198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invX="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4">
            <a:extLst>
              <a:ext uri="{FF2B5EF4-FFF2-40B4-BE49-F238E27FC236}">
                <a16:creationId xmlns:a16="http://schemas.microsoft.com/office/drawing/2014/main" id="{177606AA-4C2C-4574-BFA0-E7106D22D26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2" name="Rectangle 15">
              <a:extLst>
                <a:ext uri="{FF2B5EF4-FFF2-40B4-BE49-F238E27FC236}">
                  <a16:creationId xmlns:a16="http://schemas.microsoft.com/office/drawing/2014/main" id="{D638C52D-DCE9-4F2F-910A-EFEA3C179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6">
              <a:extLst>
                <a:ext uri="{FF2B5EF4-FFF2-40B4-BE49-F238E27FC236}">
                  <a16:creationId xmlns:a16="http://schemas.microsoft.com/office/drawing/2014/main" id="{1922D4EF-FC4F-4E3C-9F61-A17ACA200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7">
              <a:extLst>
                <a:ext uri="{FF2B5EF4-FFF2-40B4-BE49-F238E27FC236}">
                  <a16:creationId xmlns:a16="http://schemas.microsoft.com/office/drawing/2014/main" id="{7B12E97D-BC75-441F-9A84-0CA6B3C8C4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D131BF67-66E4-4B59-A499-42BCCF7A239D}"/>
              </a:ext>
            </a:extLst>
          </p:cNvPr>
          <p:cNvSpPr txBox="1"/>
          <p:nvPr/>
        </p:nvSpPr>
        <p:spPr>
          <a:xfrm>
            <a:off x="8576597" y="1690688"/>
            <a:ext cx="3622431" cy="2893100"/>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Substantial ROI gain potential.</a:t>
            </a:r>
          </a:p>
          <a:p>
            <a:pPr marL="285750" indent="-285750">
              <a:lnSpc>
                <a:spcPct val="150000"/>
              </a:lnSpc>
              <a:buFont typeface="Arial" panose="020B0604020202020204" pitchFamily="34" charset="0"/>
              <a:buChar char="•"/>
            </a:pPr>
            <a:r>
              <a:rPr lang="en-US" dirty="0"/>
              <a:t>Observed ROI – 13%</a:t>
            </a:r>
          </a:p>
          <a:p>
            <a:endParaRPr lang="en-US" dirty="0"/>
          </a:p>
        </p:txBody>
      </p:sp>
      <p:cxnSp>
        <p:nvCxnSpPr>
          <p:cNvPr id="15" name="Straight Connector 14">
            <a:extLst>
              <a:ext uri="{FF2B5EF4-FFF2-40B4-BE49-F238E27FC236}">
                <a16:creationId xmlns:a16="http://schemas.microsoft.com/office/drawing/2014/main" id="{DD4E7142-3038-43C3-954E-C5CB998FE1F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69C653FE-C647-4AFB-A442-09EFE4085D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289719"/>
            <a:ext cx="6708531" cy="257323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825FDF94-3E62-4338-AA1C-2698C58C8E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575461"/>
            <a:ext cx="8008920" cy="271425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15">
            <a:extLst>
              <a:ext uri="{FF2B5EF4-FFF2-40B4-BE49-F238E27FC236}">
                <a16:creationId xmlns:a16="http://schemas.microsoft.com/office/drawing/2014/main" id="{AD66BFBF-3E48-48A6-A842-03E57D61621D}"/>
              </a:ext>
            </a:extLst>
          </p:cNvPr>
          <p:cNvGraphicFramePr>
            <a:graphicFrameLocks noGrp="1"/>
          </p:cNvGraphicFramePr>
          <p:nvPr>
            <p:extLst>
              <p:ext uri="{D42A27DB-BD31-4B8C-83A1-F6EECF244321}">
                <p14:modId xmlns:p14="http://schemas.microsoft.com/office/powerpoint/2010/main" val="3541065353"/>
              </p:ext>
            </p:extLst>
          </p:nvPr>
        </p:nvGraphicFramePr>
        <p:xfrm>
          <a:off x="7900187" y="4403960"/>
          <a:ext cx="4224405" cy="604284"/>
        </p:xfrm>
        <a:graphic>
          <a:graphicData uri="http://schemas.openxmlformats.org/drawingml/2006/table">
            <a:tbl>
              <a:tblPr firstRow="1" bandRow="1">
                <a:tableStyleId>{5C22544A-7EE6-4342-B048-85BDC9FD1C3A}</a:tableStyleId>
              </a:tblPr>
              <a:tblGrid>
                <a:gridCol w="1408135">
                  <a:extLst>
                    <a:ext uri="{9D8B030D-6E8A-4147-A177-3AD203B41FA5}">
                      <a16:colId xmlns:a16="http://schemas.microsoft.com/office/drawing/2014/main" val="4236107936"/>
                    </a:ext>
                  </a:extLst>
                </a:gridCol>
                <a:gridCol w="1408135">
                  <a:extLst>
                    <a:ext uri="{9D8B030D-6E8A-4147-A177-3AD203B41FA5}">
                      <a16:colId xmlns:a16="http://schemas.microsoft.com/office/drawing/2014/main" val="3992229006"/>
                    </a:ext>
                  </a:extLst>
                </a:gridCol>
                <a:gridCol w="1408135">
                  <a:extLst>
                    <a:ext uri="{9D8B030D-6E8A-4147-A177-3AD203B41FA5}">
                      <a16:colId xmlns:a16="http://schemas.microsoft.com/office/drawing/2014/main" val="1784988623"/>
                    </a:ext>
                  </a:extLst>
                </a:gridCol>
              </a:tblGrid>
              <a:tr h="263688">
                <a:tc>
                  <a:txBody>
                    <a:bodyPr/>
                    <a:lstStyle/>
                    <a:p>
                      <a:pPr algn="ctr"/>
                      <a:r>
                        <a:rPr lang="en-US" sz="1300" dirty="0"/>
                        <a:t>Forecasted ROI</a:t>
                      </a:r>
                    </a:p>
                  </a:txBody>
                  <a:tcPr marL="65922" marR="65922" marT="32961" marB="32961"/>
                </a:tc>
                <a:tc>
                  <a:txBody>
                    <a:bodyPr/>
                    <a:lstStyle/>
                    <a:p>
                      <a:pPr algn="ctr"/>
                      <a:r>
                        <a:rPr lang="en-US" sz="1300" dirty="0"/>
                        <a:t>Risk</a:t>
                      </a:r>
                    </a:p>
                  </a:txBody>
                  <a:tcPr marL="65922" marR="65922" marT="32961" marB="32961"/>
                </a:tc>
                <a:tc>
                  <a:txBody>
                    <a:bodyPr/>
                    <a:lstStyle/>
                    <a:p>
                      <a:pPr algn="ctr"/>
                      <a:r>
                        <a:rPr lang="en-US" sz="1300" dirty="0"/>
                        <a:t>Current Value</a:t>
                      </a:r>
                    </a:p>
                  </a:txBody>
                  <a:tcPr marL="65922" marR="65922" marT="32961" marB="32961"/>
                </a:tc>
                <a:extLst>
                  <a:ext uri="{0D108BD9-81ED-4DB2-BD59-A6C34878D82A}">
                    <a16:rowId xmlns:a16="http://schemas.microsoft.com/office/drawing/2014/main" val="3616770283"/>
                  </a:ext>
                </a:extLst>
              </a:tr>
              <a:tr h="301086">
                <a:tc>
                  <a:txBody>
                    <a:bodyPr/>
                    <a:lstStyle/>
                    <a:p>
                      <a:pPr algn="ctr"/>
                      <a:r>
                        <a:rPr lang="en-US" sz="1800" b="0" i="0" kern="1200" dirty="0">
                          <a:solidFill>
                            <a:schemeClr val="dk1"/>
                          </a:solidFill>
                          <a:effectLst/>
                          <a:latin typeface="+mn-lt"/>
                          <a:ea typeface="+mn-ea"/>
                          <a:cs typeface="+mn-cs"/>
                        </a:rPr>
                        <a:t>26.22</a:t>
                      </a:r>
                      <a:endParaRPr lang="en-US" sz="1800" dirty="0"/>
                    </a:p>
                  </a:txBody>
                  <a:tcPr marL="65922" marR="65922" marT="32961" marB="32961"/>
                </a:tc>
                <a:tc>
                  <a:txBody>
                    <a:bodyPr/>
                    <a:lstStyle/>
                    <a:p>
                      <a:pPr algn="ctr"/>
                      <a:r>
                        <a:rPr lang="en-US" sz="1800" b="0" i="0" kern="1200" dirty="0">
                          <a:solidFill>
                            <a:schemeClr val="dk1"/>
                          </a:solidFill>
                          <a:effectLst/>
                          <a:latin typeface="+mn-lt"/>
                          <a:ea typeface="+mn-ea"/>
                          <a:cs typeface="+mn-cs"/>
                        </a:rPr>
                        <a:t>44.96</a:t>
                      </a:r>
                      <a:endParaRPr lang="en-US" sz="1800" dirty="0"/>
                    </a:p>
                  </a:txBody>
                  <a:tcPr marL="65922" marR="65922" marT="32961" marB="32961"/>
                </a:tc>
                <a:tc>
                  <a:txBody>
                    <a:bodyPr/>
                    <a:lstStyle/>
                    <a:p>
                      <a:pPr algn="ctr"/>
                      <a:r>
                        <a:rPr lang="en-US" sz="1800" dirty="0"/>
                        <a:t>$707,477</a:t>
                      </a:r>
                    </a:p>
                  </a:txBody>
                  <a:tcPr marL="65922" marR="65922" marT="32961" marB="32961"/>
                </a:tc>
                <a:extLst>
                  <a:ext uri="{0D108BD9-81ED-4DB2-BD59-A6C34878D82A}">
                    <a16:rowId xmlns:a16="http://schemas.microsoft.com/office/drawing/2014/main" val="4080540448"/>
                  </a:ext>
                </a:extLst>
              </a:tr>
            </a:tbl>
          </a:graphicData>
        </a:graphic>
      </p:graphicFrame>
      <p:sp>
        <p:nvSpPr>
          <p:cNvPr id="20" name="Title 1">
            <a:extLst>
              <a:ext uri="{FF2B5EF4-FFF2-40B4-BE49-F238E27FC236}">
                <a16:creationId xmlns:a16="http://schemas.microsoft.com/office/drawing/2014/main" id="{A39C9754-226E-4ED5-90AA-089216158D7E}"/>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11369</a:t>
            </a:r>
          </a:p>
        </p:txBody>
      </p:sp>
    </p:spTree>
    <p:extLst>
      <p:ext uri="{BB962C8B-B14F-4D97-AF65-F5344CB8AC3E}">
        <p14:creationId xmlns:p14="http://schemas.microsoft.com/office/powerpoint/2010/main" val="136378703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A65DC24B-4567-456A-B6E2-8CB40932309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F64D413D-3115-46F4-B07D-E764F716C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B9F7029F-2829-4CA0-A187-A5CC5D29F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AB3FECB4-04D2-4B9F-AF46-F10C3F2A7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65F3829-32D6-4C74-80FB-F2ED8751F330}"/>
              </a:ext>
            </a:extLst>
          </p:cNvPr>
          <p:cNvSpPr>
            <a:spLocks noGrp="1"/>
          </p:cNvSpPr>
          <p:nvPr>
            <p:ph type="title"/>
          </p:nvPr>
        </p:nvSpPr>
        <p:spPr/>
        <p:txBody>
          <a:bodyPr/>
          <a:lstStyle/>
          <a:p>
            <a:r>
              <a:rPr lang="en-US" dirty="0">
                <a:solidFill>
                  <a:schemeClr val="bg1"/>
                </a:solidFill>
              </a:rPr>
              <a:t>11429</a:t>
            </a:r>
          </a:p>
        </p:txBody>
      </p:sp>
      <p:sp>
        <p:nvSpPr>
          <p:cNvPr id="14" name="TextBox 13">
            <a:extLst>
              <a:ext uri="{FF2B5EF4-FFF2-40B4-BE49-F238E27FC236}">
                <a16:creationId xmlns:a16="http://schemas.microsoft.com/office/drawing/2014/main" id="{1D513899-5C2C-442E-89A3-D3D8D683A77D}"/>
              </a:ext>
            </a:extLst>
          </p:cNvPr>
          <p:cNvSpPr txBox="1"/>
          <p:nvPr/>
        </p:nvSpPr>
        <p:spPr>
          <a:xfrm>
            <a:off x="8576597" y="1690688"/>
            <a:ext cx="3622431" cy="2893100"/>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Less affected by COVID19</a:t>
            </a:r>
          </a:p>
          <a:p>
            <a:pPr marL="285750" indent="-285750">
              <a:lnSpc>
                <a:spcPct val="150000"/>
              </a:lnSpc>
              <a:buFont typeface="Arial" panose="020B0604020202020204" pitchFamily="34" charset="0"/>
              <a:buChar char="•"/>
            </a:pPr>
            <a:r>
              <a:rPr lang="en-US" dirty="0"/>
              <a:t>Observed ROI – 15%</a:t>
            </a:r>
          </a:p>
          <a:p>
            <a:pPr marL="285750" indent="-285750">
              <a:lnSpc>
                <a:spcPct val="150000"/>
              </a:lnSpc>
              <a:buFont typeface="Arial" panose="020B0604020202020204" pitchFamily="34" charset="0"/>
              <a:buChar char="•"/>
            </a:pPr>
            <a:r>
              <a:rPr lang="en-US" dirty="0"/>
              <a:t>Irregular seasonality.</a:t>
            </a:r>
          </a:p>
          <a:p>
            <a:endParaRPr lang="en-US" dirty="0"/>
          </a:p>
        </p:txBody>
      </p:sp>
      <p:cxnSp>
        <p:nvCxnSpPr>
          <p:cNvPr id="15" name="Straight Connector 14">
            <a:extLst>
              <a:ext uri="{FF2B5EF4-FFF2-40B4-BE49-F238E27FC236}">
                <a16:creationId xmlns:a16="http://schemas.microsoft.com/office/drawing/2014/main" id="{ABC95FF9-BD1A-4722-9DE4-7ED8D44CB6E7}"/>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3074" name="Picture 2">
            <a:extLst>
              <a:ext uri="{FF2B5EF4-FFF2-40B4-BE49-F238E27FC236}">
                <a16:creationId xmlns:a16="http://schemas.microsoft.com/office/drawing/2014/main" id="{242F0E58-6845-403C-91F5-D5109097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66952"/>
            <a:ext cx="8013376" cy="271576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C2C6169B-6004-4403-A008-C826F7D3AF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282720"/>
            <a:ext cx="6713854" cy="257528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Table 15">
            <a:extLst>
              <a:ext uri="{FF2B5EF4-FFF2-40B4-BE49-F238E27FC236}">
                <a16:creationId xmlns:a16="http://schemas.microsoft.com/office/drawing/2014/main" id="{F30B325D-ADFF-4443-B034-DCAB3F85EE5C}"/>
              </a:ext>
            </a:extLst>
          </p:cNvPr>
          <p:cNvGraphicFramePr>
            <a:graphicFrameLocks noGrp="1"/>
          </p:cNvGraphicFramePr>
          <p:nvPr>
            <p:extLst>
              <p:ext uri="{D42A27DB-BD31-4B8C-83A1-F6EECF244321}">
                <p14:modId xmlns:p14="http://schemas.microsoft.com/office/powerpoint/2010/main" val="4022921721"/>
              </p:ext>
            </p:extLst>
          </p:nvPr>
        </p:nvGraphicFramePr>
        <p:xfrm>
          <a:off x="7900187" y="4396961"/>
          <a:ext cx="4224405" cy="604284"/>
        </p:xfrm>
        <a:graphic>
          <a:graphicData uri="http://schemas.openxmlformats.org/drawingml/2006/table">
            <a:tbl>
              <a:tblPr firstRow="1" bandRow="1">
                <a:tableStyleId>{5C22544A-7EE6-4342-B048-85BDC9FD1C3A}</a:tableStyleId>
              </a:tblPr>
              <a:tblGrid>
                <a:gridCol w="1408135">
                  <a:extLst>
                    <a:ext uri="{9D8B030D-6E8A-4147-A177-3AD203B41FA5}">
                      <a16:colId xmlns:a16="http://schemas.microsoft.com/office/drawing/2014/main" val="4236107936"/>
                    </a:ext>
                  </a:extLst>
                </a:gridCol>
                <a:gridCol w="1408135">
                  <a:extLst>
                    <a:ext uri="{9D8B030D-6E8A-4147-A177-3AD203B41FA5}">
                      <a16:colId xmlns:a16="http://schemas.microsoft.com/office/drawing/2014/main" val="3992229006"/>
                    </a:ext>
                  </a:extLst>
                </a:gridCol>
                <a:gridCol w="1408135">
                  <a:extLst>
                    <a:ext uri="{9D8B030D-6E8A-4147-A177-3AD203B41FA5}">
                      <a16:colId xmlns:a16="http://schemas.microsoft.com/office/drawing/2014/main" val="1784988623"/>
                    </a:ext>
                  </a:extLst>
                </a:gridCol>
              </a:tblGrid>
              <a:tr h="263688">
                <a:tc>
                  <a:txBody>
                    <a:bodyPr/>
                    <a:lstStyle/>
                    <a:p>
                      <a:pPr algn="ctr"/>
                      <a:r>
                        <a:rPr lang="en-US" sz="1300" dirty="0"/>
                        <a:t>Forecasted ROI</a:t>
                      </a:r>
                    </a:p>
                  </a:txBody>
                  <a:tcPr marL="65922" marR="65922" marT="32961" marB="32961"/>
                </a:tc>
                <a:tc>
                  <a:txBody>
                    <a:bodyPr/>
                    <a:lstStyle/>
                    <a:p>
                      <a:pPr algn="ctr"/>
                      <a:r>
                        <a:rPr lang="en-US" sz="1300" dirty="0"/>
                        <a:t>Risk</a:t>
                      </a:r>
                    </a:p>
                  </a:txBody>
                  <a:tcPr marL="65922" marR="65922" marT="32961" marB="32961"/>
                </a:tc>
                <a:tc>
                  <a:txBody>
                    <a:bodyPr/>
                    <a:lstStyle/>
                    <a:p>
                      <a:pPr algn="ctr"/>
                      <a:r>
                        <a:rPr lang="en-US" sz="1300" dirty="0"/>
                        <a:t>Current Value</a:t>
                      </a:r>
                    </a:p>
                  </a:txBody>
                  <a:tcPr marL="65922" marR="65922" marT="32961" marB="32961"/>
                </a:tc>
                <a:extLst>
                  <a:ext uri="{0D108BD9-81ED-4DB2-BD59-A6C34878D82A}">
                    <a16:rowId xmlns:a16="http://schemas.microsoft.com/office/drawing/2014/main" val="3616770283"/>
                  </a:ext>
                </a:extLst>
              </a:tr>
              <a:tr h="301086">
                <a:tc>
                  <a:txBody>
                    <a:bodyPr/>
                    <a:lstStyle/>
                    <a:p>
                      <a:pPr algn="ctr"/>
                      <a:r>
                        <a:rPr lang="en-US" sz="1800" b="0" i="0" kern="1200" dirty="0">
                          <a:solidFill>
                            <a:schemeClr val="dk1"/>
                          </a:solidFill>
                          <a:effectLst/>
                          <a:latin typeface="+mn-lt"/>
                          <a:ea typeface="+mn-ea"/>
                          <a:cs typeface="+mn-cs"/>
                        </a:rPr>
                        <a:t>22.45</a:t>
                      </a:r>
                      <a:endParaRPr lang="en-US" sz="1300" dirty="0"/>
                    </a:p>
                  </a:txBody>
                  <a:tcPr marL="65922" marR="65922" marT="32961" marB="32961"/>
                </a:tc>
                <a:tc>
                  <a:txBody>
                    <a:bodyPr/>
                    <a:lstStyle/>
                    <a:p>
                      <a:pPr algn="ctr"/>
                      <a:r>
                        <a:rPr lang="en-US" sz="1800" b="0" i="0" kern="1200" dirty="0">
                          <a:solidFill>
                            <a:schemeClr val="dk1"/>
                          </a:solidFill>
                          <a:effectLst/>
                          <a:latin typeface="+mn-lt"/>
                          <a:ea typeface="+mn-ea"/>
                          <a:cs typeface="+mn-cs"/>
                        </a:rPr>
                        <a:t>46.96</a:t>
                      </a:r>
                      <a:endParaRPr lang="en-US" sz="1300" dirty="0"/>
                    </a:p>
                  </a:txBody>
                  <a:tcPr marL="65922" marR="65922" marT="32961" marB="32961"/>
                </a:tc>
                <a:tc>
                  <a:txBody>
                    <a:bodyPr/>
                    <a:lstStyle/>
                    <a:p>
                      <a:pPr algn="ctr"/>
                      <a:r>
                        <a:rPr lang="en-US" sz="1800" dirty="0"/>
                        <a:t>$583,710</a:t>
                      </a:r>
                    </a:p>
                  </a:txBody>
                  <a:tcPr marL="65922" marR="65922" marT="32961" marB="32961"/>
                </a:tc>
                <a:extLst>
                  <a:ext uri="{0D108BD9-81ED-4DB2-BD59-A6C34878D82A}">
                    <a16:rowId xmlns:a16="http://schemas.microsoft.com/office/drawing/2014/main" val="4080540448"/>
                  </a:ext>
                </a:extLst>
              </a:tr>
            </a:tbl>
          </a:graphicData>
        </a:graphic>
      </p:graphicFrame>
    </p:spTree>
    <p:extLst>
      <p:ext uri="{BB962C8B-B14F-4D97-AF65-F5344CB8AC3E}">
        <p14:creationId xmlns:p14="http://schemas.microsoft.com/office/powerpoint/2010/main" val="354433868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C6657452-49ED-46EC-87A7-014E55D71C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B4882784-1996-404D-A13A-21FFBF49EB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F07C24D2-F231-4EA9-A9B8-8AFCE9B5A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79D40B02-F567-45FB-A4AD-1AA34971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1359387-5836-4434-ADF4-376529FFD223}"/>
              </a:ext>
            </a:extLst>
          </p:cNvPr>
          <p:cNvSpPr>
            <a:spLocks noGrp="1"/>
          </p:cNvSpPr>
          <p:nvPr>
            <p:ph type="title"/>
          </p:nvPr>
        </p:nvSpPr>
        <p:spPr/>
        <p:txBody>
          <a:bodyPr/>
          <a:lstStyle/>
          <a:p>
            <a:r>
              <a:rPr lang="en-US" dirty="0">
                <a:solidFill>
                  <a:schemeClr val="bg1"/>
                </a:solidFill>
              </a:rPr>
              <a:t>11426</a:t>
            </a:r>
          </a:p>
        </p:txBody>
      </p:sp>
      <p:sp>
        <p:nvSpPr>
          <p:cNvPr id="14" name="TextBox 13">
            <a:extLst>
              <a:ext uri="{FF2B5EF4-FFF2-40B4-BE49-F238E27FC236}">
                <a16:creationId xmlns:a16="http://schemas.microsoft.com/office/drawing/2014/main" id="{57188BBE-F13A-45BB-86D7-7E9776AC662A}"/>
              </a:ext>
            </a:extLst>
          </p:cNvPr>
          <p:cNvSpPr txBox="1"/>
          <p:nvPr/>
        </p:nvSpPr>
        <p:spPr>
          <a:xfrm>
            <a:off x="8576597" y="1690688"/>
            <a:ext cx="3622431" cy="2893100"/>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Good ROI potential.</a:t>
            </a:r>
          </a:p>
          <a:p>
            <a:pPr marL="285750" indent="-285750">
              <a:lnSpc>
                <a:spcPct val="150000"/>
              </a:lnSpc>
              <a:buFont typeface="Arial" panose="020B0604020202020204" pitchFamily="34" charset="0"/>
              <a:buChar char="•"/>
            </a:pPr>
            <a:r>
              <a:rPr lang="en-US" dirty="0"/>
              <a:t>Observed ROI – 11%</a:t>
            </a:r>
          </a:p>
          <a:p>
            <a:endParaRPr lang="en-US" dirty="0"/>
          </a:p>
        </p:txBody>
      </p:sp>
      <p:cxnSp>
        <p:nvCxnSpPr>
          <p:cNvPr id="15" name="Straight Connector 14">
            <a:extLst>
              <a:ext uri="{FF2B5EF4-FFF2-40B4-BE49-F238E27FC236}">
                <a16:creationId xmlns:a16="http://schemas.microsoft.com/office/drawing/2014/main" id="{B853C55F-AE23-4D9F-B711-BEC77F06464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6146" name="Picture 2">
            <a:extLst>
              <a:ext uri="{FF2B5EF4-FFF2-40B4-BE49-F238E27FC236}">
                <a16:creationId xmlns:a16="http://schemas.microsoft.com/office/drawing/2014/main" id="{267AC9CE-0676-426C-BE81-56B818464A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75461"/>
            <a:ext cx="8013376" cy="271576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72101597-76D1-470B-AE1B-5D7EFE2581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4291229"/>
            <a:ext cx="6691670" cy="256677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Table 15">
            <a:extLst>
              <a:ext uri="{FF2B5EF4-FFF2-40B4-BE49-F238E27FC236}">
                <a16:creationId xmlns:a16="http://schemas.microsoft.com/office/drawing/2014/main" id="{470DB937-30CE-4873-938C-4ED06DECB55C}"/>
              </a:ext>
            </a:extLst>
          </p:cNvPr>
          <p:cNvGraphicFramePr>
            <a:graphicFrameLocks noGrp="1"/>
          </p:cNvGraphicFramePr>
          <p:nvPr>
            <p:extLst>
              <p:ext uri="{D42A27DB-BD31-4B8C-83A1-F6EECF244321}">
                <p14:modId xmlns:p14="http://schemas.microsoft.com/office/powerpoint/2010/main" val="1578954139"/>
              </p:ext>
            </p:extLst>
          </p:nvPr>
        </p:nvGraphicFramePr>
        <p:xfrm>
          <a:off x="7900187" y="4405470"/>
          <a:ext cx="4224405" cy="604284"/>
        </p:xfrm>
        <a:graphic>
          <a:graphicData uri="http://schemas.openxmlformats.org/drawingml/2006/table">
            <a:tbl>
              <a:tblPr firstRow="1" bandRow="1">
                <a:tableStyleId>{5C22544A-7EE6-4342-B048-85BDC9FD1C3A}</a:tableStyleId>
              </a:tblPr>
              <a:tblGrid>
                <a:gridCol w="1408135">
                  <a:extLst>
                    <a:ext uri="{9D8B030D-6E8A-4147-A177-3AD203B41FA5}">
                      <a16:colId xmlns:a16="http://schemas.microsoft.com/office/drawing/2014/main" val="4236107936"/>
                    </a:ext>
                  </a:extLst>
                </a:gridCol>
                <a:gridCol w="1408135">
                  <a:extLst>
                    <a:ext uri="{9D8B030D-6E8A-4147-A177-3AD203B41FA5}">
                      <a16:colId xmlns:a16="http://schemas.microsoft.com/office/drawing/2014/main" val="3992229006"/>
                    </a:ext>
                  </a:extLst>
                </a:gridCol>
                <a:gridCol w="1408135">
                  <a:extLst>
                    <a:ext uri="{9D8B030D-6E8A-4147-A177-3AD203B41FA5}">
                      <a16:colId xmlns:a16="http://schemas.microsoft.com/office/drawing/2014/main" val="1784988623"/>
                    </a:ext>
                  </a:extLst>
                </a:gridCol>
              </a:tblGrid>
              <a:tr h="263688">
                <a:tc>
                  <a:txBody>
                    <a:bodyPr/>
                    <a:lstStyle/>
                    <a:p>
                      <a:pPr algn="ctr"/>
                      <a:r>
                        <a:rPr lang="en-US" sz="1300" dirty="0"/>
                        <a:t>Forecasted ROI</a:t>
                      </a:r>
                    </a:p>
                  </a:txBody>
                  <a:tcPr marL="65922" marR="65922" marT="32961" marB="32961"/>
                </a:tc>
                <a:tc>
                  <a:txBody>
                    <a:bodyPr/>
                    <a:lstStyle/>
                    <a:p>
                      <a:pPr algn="ctr"/>
                      <a:r>
                        <a:rPr lang="en-US" sz="1300" dirty="0"/>
                        <a:t>Risk</a:t>
                      </a:r>
                    </a:p>
                  </a:txBody>
                  <a:tcPr marL="65922" marR="65922" marT="32961" marB="32961"/>
                </a:tc>
                <a:tc>
                  <a:txBody>
                    <a:bodyPr/>
                    <a:lstStyle/>
                    <a:p>
                      <a:pPr algn="ctr"/>
                      <a:r>
                        <a:rPr lang="en-US" sz="1300" dirty="0"/>
                        <a:t>Current Value</a:t>
                      </a:r>
                    </a:p>
                  </a:txBody>
                  <a:tcPr marL="65922" marR="65922" marT="32961" marB="32961"/>
                </a:tc>
                <a:extLst>
                  <a:ext uri="{0D108BD9-81ED-4DB2-BD59-A6C34878D82A}">
                    <a16:rowId xmlns:a16="http://schemas.microsoft.com/office/drawing/2014/main" val="3616770283"/>
                  </a:ext>
                </a:extLst>
              </a:tr>
              <a:tr h="301086">
                <a:tc>
                  <a:txBody>
                    <a:bodyPr/>
                    <a:lstStyle/>
                    <a:p>
                      <a:pPr algn="ctr"/>
                      <a:r>
                        <a:rPr lang="en-US" sz="1800" b="0" i="0" kern="1200" dirty="0">
                          <a:solidFill>
                            <a:schemeClr val="dk1"/>
                          </a:solidFill>
                          <a:effectLst/>
                          <a:latin typeface="+mn-lt"/>
                          <a:ea typeface="+mn-ea"/>
                          <a:cs typeface="+mn-cs"/>
                        </a:rPr>
                        <a:t>13.89</a:t>
                      </a:r>
                      <a:endParaRPr lang="en-US" sz="1300" dirty="0"/>
                    </a:p>
                  </a:txBody>
                  <a:tcPr marL="65922" marR="65922" marT="32961" marB="32961"/>
                </a:tc>
                <a:tc>
                  <a:txBody>
                    <a:bodyPr/>
                    <a:lstStyle/>
                    <a:p>
                      <a:pPr algn="ctr"/>
                      <a:r>
                        <a:rPr lang="en-US" sz="1800" b="0" i="0" kern="1200" dirty="0">
                          <a:solidFill>
                            <a:schemeClr val="dk1"/>
                          </a:solidFill>
                          <a:effectLst/>
                          <a:latin typeface="+mn-lt"/>
                          <a:ea typeface="+mn-ea"/>
                          <a:cs typeface="+mn-cs"/>
                        </a:rPr>
                        <a:t>47.68</a:t>
                      </a:r>
                      <a:endParaRPr lang="en-US" sz="1300" dirty="0"/>
                    </a:p>
                  </a:txBody>
                  <a:tcPr marL="65922" marR="65922" marT="32961" marB="32961"/>
                </a:tc>
                <a:tc>
                  <a:txBody>
                    <a:bodyPr/>
                    <a:lstStyle/>
                    <a:p>
                      <a:pPr algn="ctr"/>
                      <a:r>
                        <a:rPr lang="en-US" sz="1800" dirty="0"/>
                        <a:t>$657,969</a:t>
                      </a:r>
                    </a:p>
                  </a:txBody>
                  <a:tcPr marL="65922" marR="65922" marT="32961" marB="32961"/>
                </a:tc>
                <a:extLst>
                  <a:ext uri="{0D108BD9-81ED-4DB2-BD59-A6C34878D82A}">
                    <a16:rowId xmlns:a16="http://schemas.microsoft.com/office/drawing/2014/main" val="4080540448"/>
                  </a:ext>
                </a:extLst>
              </a:tr>
            </a:tbl>
          </a:graphicData>
        </a:graphic>
      </p:graphicFrame>
    </p:spTree>
    <p:extLst>
      <p:ext uri="{BB962C8B-B14F-4D97-AF65-F5344CB8AC3E}">
        <p14:creationId xmlns:p14="http://schemas.microsoft.com/office/powerpoint/2010/main" val="273230373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46DE2CFE-70D3-4FD7-AD9F-DD3000312F7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BE237704-7F90-444E-98D8-F176DE235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0B7BE189-189F-41AC-81CF-CDB5C3183E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82A3F88E-8530-42E6-AACD-A733FECF9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6F08515-B844-4BD4-A768-3E919EF15128}"/>
              </a:ext>
            </a:extLst>
          </p:cNvPr>
          <p:cNvSpPr>
            <a:spLocks noGrp="1"/>
          </p:cNvSpPr>
          <p:nvPr>
            <p:ph type="title"/>
          </p:nvPr>
        </p:nvSpPr>
        <p:spPr/>
        <p:txBody>
          <a:bodyPr/>
          <a:lstStyle/>
          <a:p>
            <a:r>
              <a:rPr lang="en-US" dirty="0">
                <a:solidFill>
                  <a:schemeClr val="bg1"/>
                </a:solidFill>
              </a:rPr>
              <a:t>11420</a:t>
            </a:r>
          </a:p>
        </p:txBody>
      </p:sp>
      <p:sp>
        <p:nvSpPr>
          <p:cNvPr id="14" name="TextBox 13">
            <a:extLst>
              <a:ext uri="{FF2B5EF4-FFF2-40B4-BE49-F238E27FC236}">
                <a16:creationId xmlns:a16="http://schemas.microsoft.com/office/drawing/2014/main" id="{FC261933-0D5A-4FF6-904F-AB32E9EC193E}"/>
              </a:ext>
            </a:extLst>
          </p:cNvPr>
          <p:cNvSpPr txBox="1"/>
          <p:nvPr/>
        </p:nvSpPr>
        <p:spPr>
          <a:xfrm>
            <a:off x="8576597" y="1690688"/>
            <a:ext cx="3622431" cy="2893100"/>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Less affected by COVID19</a:t>
            </a:r>
          </a:p>
          <a:p>
            <a:pPr marL="285750" indent="-285750">
              <a:lnSpc>
                <a:spcPct val="150000"/>
              </a:lnSpc>
              <a:buFont typeface="Arial" panose="020B0604020202020204" pitchFamily="34" charset="0"/>
              <a:buChar char="•"/>
            </a:pPr>
            <a:r>
              <a:rPr lang="en-US" dirty="0"/>
              <a:t>Good ROI potential.</a:t>
            </a:r>
          </a:p>
          <a:p>
            <a:pPr marL="285750" indent="-285750">
              <a:lnSpc>
                <a:spcPct val="150000"/>
              </a:lnSpc>
              <a:buFont typeface="Arial" panose="020B0604020202020204" pitchFamily="34" charset="0"/>
              <a:buChar char="•"/>
            </a:pPr>
            <a:r>
              <a:rPr lang="en-US" dirty="0"/>
              <a:t>Observed ROI – 14%</a:t>
            </a:r>
          </a:p>
          <a:p>
            <a:endParaRPr lang="en-US" dirty="0"/>
          </a:p>
        </p:txBody>
      </p:sp>
      <p:cxnSp>
        <p:nvCxnSpPr>
          <p:cNvPr id="15" name="Straight Connector 14">
            <a:extLst>
              <a:ext uri="{FF2B5EF4-FFF2-40B4-BE49-F238E27FC236}">
                <a16:creationId xmlns:a16="http://schemas.microsoft.com/office/drawing/2014/main" id="{BB38047C-5649-4D1D-B4AB-D2CC19EBF9B4}"/>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D3104E30-3B57-402D-9C0F-00017FB259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75461"/>
            <a:ext cx="8013376" cy="271576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32CA0D27-FFD3-4AEB-BE43-2033D3147A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291229"/>
            <a:ext cx="6691670" cy="256677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Table 15">
            <a:extLst>
              <a:ext uri="{FF2B5EF4-FFF2-40B4-BE49-F238E27FC236}">
                <a16:creationId xmlns:a16="http://schemas.microsoft.com/office/drawing/2014/main" id="{0AE2B830-D80D-4E53-A8D5-676E1523BC63}"/>
              </a:ext>
            </a:extLst>
          </p:cNvPr>
          <p:cNvGraphicFramePr>
            <a:graphicFrameLocks noGrp="1"/>
          </p:cNvGraphicFramePr>
          <p:nvPr>
            <p:extLst>
              <p:ext uri="{D42A27DB-BD31-4B8C-83A1-F6EECF244321}">
                <p14:modId xmlns:p14="http://schemas.microsoft.com/office/powerpoint/2010/main" val="816407834"/>
              </p:ext>
            </p:extLst>
          </p:nvPr>
        </p:nvGraphicFramePr>
        <p:xfrm>
          <a:off x="7900187" y="4405470"/>
          <a:ext cx="4224405" cy="604284"/>
        </p:xfrm>
        <a:graphic>
          <a:graphicData uri="http://schemas.openxmlformats.org/drawingml/2006/table">
            <a:tbl>
              <a:tblPr firstRow="1" bandRow="1">
                <a:tableStyleId>{5C22544A-7EE6-4342-B048-85BDC9FD1C3A}</a:tableStyleId>
              </a:tblPr>
              <a:tblGrid>
                <a:gridCol w="1408135">
                  <a:extLst>
                    <a:ext uri="{9D8B030D-6E8A-4147-A177-3AD203B41FA5}">
                      <a16:colId xmlns:a16="http://schemas.microsoft.com/office/drawing/2014/main" val="4236107936"/>
                    </a:ext>
                  </a:extLst>
                </a:gridCol>
                <a:gridCol w="1408135">
                  <a:extLst>
                    <a:ext uri="{9D8B030D-6E8A-4147-A177-3AD203B41FA5}">
                      <a16:colId xmlns:a16="http://schemas.microsoft.com/office/drawing/2014/main" val="3992229006"/>
                    </a:ext>
                  </a:extLst>
                </a:gridCol>
                <a:gridCol w="1408135">
                  <a:extLst>
                    <a:ext uri="{9D8B030D-6E8A-4147-A177-3AD203B41FA5}">
                      <a16:colId xmlns:a16="http://schemas.microsoft.com/office/drawing/2014/main" val="1784988623"/>
                    </a:ext>
                  </a:extLst>
                </a:gridCol>
              </a:tblGrid>
              <a:tr h="263688">
                <a:tc>
                  <a:txBody>
                    <a:bodyPr/>
                    <a:lstStyle/>
                    <a:p>
                      <a:pPr algn="ctr"/>
                      <a:r>
                        <a:rPr lang="en-US" sz="1300" dirty="0"/>
                        <a:t>Forecasted ROI</a:t>
                      </a:r>
                    </a:p>
                  </a:txBody>
                  <a:tcPr marL="65922" marR="65922" marT="32961" marB="32961"/>
                </a:tc>
                <a:tc>
                  <a:txBody>
                    <a:bodyPr/>
                    <a:lstStyle/>
                    <a:p>
                      <a:pPr algn="ctr"/>
                      <a:r>
                        <a:rPr lang="en-US" sz="1300" dirty="0"/>
                        <a:t>Risk</a:t>
                      </a:r>
                    </a:p>
                  </a:txBody>
                  <a:tcPr marL="65922" marR="65922" marT="32961" marB="32961"/>
                </a:tc>
                <a:tc>
                  <a:txBody>
                    <a:bodyPr/>
                    <a:lstStyle/>
                    <a:p>
                      <a:pPr algn="ctr"/>
                      <a:r>
                        <a:rPr lang="en-US" sz="1300" dirty="0"/>
                        <a:t>Current Value</a:t>
                      </a:r>
                    </a:p>
                  </a:txBody>
                  <a:tcPr marL="65922" marR="65922" marT="32961" marB="32961"/>
                </a:tc>
                <a:extLst>
                  <a:ext uri="{0D108BD9-81ED-4DB2-BD59-A6C34878D82A}">
                    <a16:rowId xmlns:a16="http://schemas.microsoft.com/office/drawing/2014/main" val="3616770283"/>
                  </a:ext>
                </a:extLst>
              </a:tr>
              <a:tr h="301086">
                <a:tc>
                  <a:txBody>
                    <a:bodyPr/>
                    <a:lstStyle/>
                    <a:p>
                      <a:pPr algn="ctr"/>
                      <a:r>
                        <a:rPr lang="en-US" sz="1800" b="0" i="0" kern="1200" dirty="0">
                          <a:solidFill>
                            <a:schemeClr val="dk1"/>
                          </a:solidFill>
                          <a:effectLst/>
                          <a:latin typeface="+mn-lt"/>
                          <a:ea typeface="+mn-ea"/>
                          <a:cs typeface="+mn-cs"/>
                        </a:rPr>
                        <a:t>12.07</a:t>
                      </a:r>
                      <a:endParaRPr lang="en-US" sz="1300" dirty="0"/>
                    </a:p>
                  </a:txBody>
                  <a:tcPr marL="65922" marR="65922" marT="32961" marB="32961"/>
                </a:tc>
                <a:tc>
                  <a:txBody>
                    <a:bodyPr/>
                    <a:lstStyle/>
                    <a:p>
                      <a:pPr algn="ctr"/>
                      <a:r>
                        <a:rPr lang="en-US" sz="1800" b="0" i="0" kern="1200" dirty="0">
                          <a:solidFill>
                            <a:schemeClr val="dk1"/>
                          </a:solidFill>
                          <a:effectLst/>
                          <a:latin typeface="+mn-lt"/>
                          <a:ea typeface="+mn-ea"/>
                          <a:cs typeface="+mn-cs"/>
                        </a:rPr>
                        <a:t>47.21</a:t>
                      </a:r>
                      <a:endParaRPr lang="en-US" sz="1300" dirty="0"/>
                    </a:p>
                  </a:txBody>
                  <a:tcPr marL="65922" marR="65922" marT="32961" marB="32961"/>
                </a:tc>
                <a:tc>
                  <a:txBody>
                    <a:bodyPr/>
                    <a:lstStyle/>
                    <a:p>
                      <a:pPr algn="ctr"/>
                      <a:r>
                        <a:rPr lang="en-US" sz="1800" dirty="0"/>
                        <a:t>$604,603</a:t>
                      </a:r>
                    </a:p>
                  </a:txBody>
                  <a:tcPr marL="65922" marR="65922" marT="32961" marB="32961"/>
                </a:tc>
                <a:extLst>
                  <a:ext uri="{0D108BD9-81ED-4DB2-BD59-A6C34878D82A}">
                    <a16:rowId xmlns:a16="http://schemas.microsoft.com/office/drawing/2014/main" val="4080540448"/>
                  </a:ext>
                </a:extLst>
              </a:tr>
            </a:tbl>
          </a:graphicData>
        </a:graphic>
      </p:graphicFrame>
    </p:spTree>
    <p:extLst>
      <p:ext uri="{BB962C8B-B14F-4D97-AF65-F5344CB8AC3E}">
        <p14:creationId xmlns:p14="http://schemas.microsoft.com/office/powerpoint/2010/main" val="161923782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0519C1C4-3867-4ED5-858C-38A58D2CBD6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5250" y="0"/>
            <a:ext cx="12001500" cy="6858000"/>
          </a:xfrm>
        </p:spPr>
      </p:pic>
      <p:sp>
        <p:nvSpPr>
          <p:cNvPr id="2" name="Title 1">
            <a:extLst>
              <a:ext uri="{FF2B5EF4-FFF2-40B4-BE49-F238E27FC236}">
                <a16:creationId xmlns:a16="http://schemas.microsoft.com/office/drawing/2014/main" id="{B7F701BA-B602-4E6F-A45D-35EE8371BF45}"/>
              </a:ext>
            </a:extLst>
          </p:cNvPr>
          <p:cNvSpPr>
            <a:spLocks noGrp="1"/>
          </p:cNvSpPr>
          <p:nvPr>
            <p:ph type="title"/>
          </p:nvPr>
        </p:nvSpPr>
        <p:spPr>
          <a:xfrm>
            <a:off x="9381423" y="0"/>
            <a:ext cx="2715327" cy="1028700"/>
          </a:xfrm>
        </p:spPr>
        <p:txBody>
          <a:bodyPr>
            <a:normAutofit fontScale="90000"/>
          </a:bodyPr>
          <a:lstStyle/>
          <a:p>
            <a:r>
              <a:rPr lang="en-US" b="1" spc="300" dirty="0">
                <a:solidFill>
                  <a:srgbClr val="FF4273"/>
                </a:solidFill>
              </a:rPr>
              <a:t>ON A MAP</a:t>
            </a:r>
          </a:p>
        </p:txBody>
      </p:sp>
    </p:spTree>
    <p:extLst>
      <p:ext uri="{BB962C8B-B14F-4D97-AF65-F5344CB8AC3E}">
        <p14:creationId xmlns:p14="http://schemas.microsoft.com/office/powerpoint/2010/main" val="333571082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96F9FF-DF05-4844-8A19-FB1297B9BDF7}"/>
              </a:ext>
            </a:extLst>
          </p:cNvPr>
          <p:cNvSpPr>
            <a:spLocks noGrp="1"/>
          </p:cNvSpPr>
          <p:nvPr>
            <p:ph type="title"/>
          </p:nvPr>
        </p:nvSpPr>
        <p:spPr>
          <a:xfrm>
            <a:off x="965199" y="851517"/>
            <a:ext cx="5130795" cy="1461778"/>
          </a:xfrm>
        </p:spPr>
        <p:txBody>
          <a:bodyPr vert="horz" lIns="91440" tIns="45720" rIns="91440" bIns="45720" rtlCol="0" anchor="ctr">
            <a:normAutofit/>
          </a:bodyPr>
          <a:lstStyle/>
          <a:p>
            <a:r>
              <a:rPr lang="en-US" sz="4000" kern="1200" dirty="0">
                <a:solidFill>
                  <a:schemeClr val="tx1"/>
                </a:solidFill>
                <a:latin typeface="+mj-lt"/>
                <a:ea typeface="+mj-ea"/>
                <a:cs typeface="+mj-cs"/>
              </a:rPr>
              <a:t>SEASONALITY</a:t>
            </a:r>
          </a:p>
        </p:txBody>
      </p:sp>
      <p:sp>
        <p:nvSpPr>
          <p:cNvPr id="5" name="TextBox 4">
            <a:extLst>
              <a:ext uri="{FF2B5EF4-FFF2-40B4-BE49-F238E27FC236}">
                <a16:creationId xmlns:a16="http://schemas.microsoft.com/office/drawing/2014/main" id="{EF17811D-B7B9-4647-80F4-09BDB6D3FEE3}"/>
              </a:ext>
            </a:extLst>
          </p:cNvPr>
          <p:cNvSpPr txBox="1"/>
          <p:nvPr/>
        </p:nvSpPr>
        <p:spPr>
          <a:xfrm>
            <a:off x="965199" y="2470248"/>
            <a:ext cx="4702175" cy="353623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400" dirty="0"/>
              <a:t>For maximum return</a:t>
            </a:r>
          </a:p>
          <a:p>
            <a:pPr marL="742950" lvl="1" indent="-228600">
              <a:lnSpc>
                <a:spcPct val="90000"/>
              </a:lnSpc>
              <a:spcAft>
                <a:spcPts val="600"/>
              </a:spcAft>
              <a:buFont typeface="Arial" panose="020B0604020202020204" pitchFamily="34" charset="0"/>
              <a:buChar char="•"/>
            </a:pPr>
            <a:r>
              <a:rPr lang="en-US" sz="2400" dirty="0"/>
              <a:t>Sell at he beginning of a year </a:t>
            </a:r>
          </a:p>
          <a:p>
            <a:pPr marL="742950" lvl="1" indent="-228600">
              <a:lnSpc>
                <a:spcPct val="90000"/>
              </a:lnSpc>
              <a:spcAft>
                <a:spcPts val="600"/>
              </a:spcAft>
              <a:buFont typeface="Arial" panose="020B0604020202020204" pitchFamily="34" charset="0"/>
              <a:buChar char="•"/>
            </a:pPr>
            <a:r>
              <a:rPr lang="en-US" sz="2400" dirty="0"/>
              <a:t>Buy towards the end of a year</a:t>
            </a:r>
          </a:p>
        </p:txBody>
      </p:sp>
      <p:sp>
        <p:nvSpPr>
          <p:cNvPr id="23" name="Freeform: Shape 22">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2">
            <a:extLst>
              <a:ext uri="{FF2B5EF4-FFF2-40B4-BE49-F238E27FC236}">
                <a16:creationId xmlns:a16="http://schemas.microsoft.com/office/drawing/2014/main" id="{A85863F8-01E9-499D-A592-55986302083D}"/>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51095"/>
          <a:stretch/>
        </p:blipFill>
        <p:spPr bwMode="auto">
          <a:xfrm>
            <a:off x="7535330" y="2439506"/>
            <a:ext cx="3217333" cy="2549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7902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28D436F-9ACD-4C92-AFC8-C934C527A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90538E0-A884-4E60-A6AB-77D830E2F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094CEC-9CBA-4E79-8A23-3CE5065F31AE}"/>
              </a:ext>
            </a:extLst>
          </p:cNvPr>
          <p:cNvSpPr>
            <a:spLocks noGrp="1"/>
          </p:cNvSpPr>
          <p:nvPr>
            <p:ph type="title"/>
          </p:nvPr>
        </p:nvSpPr>
        <p:spPr>
          <a:xfrm>
            <a:off x="1901162" y="3050434"/>
            <a:ext cx="3722933" cy="757130"/>
          </a:xfrm>
          <a:ln w="25400" cap="sq">
            <a:solidFill>
              <a:srgbClr val="FFFFFF"/>
            </a:solidFill>
            <a:miter lim="800000"/>
          </a:ln>
        </p:spPr>
        <p:txBody>
          <a:bodyPr vert="horz" wrap="square" lIns="91440" tIns="45720" rIns="91440" bIns="45720" rtlCol="0" anchor="ctr">
            <a:normAutofit/>
          </a:bodyPr>
          <a:lstStyle/>
          <a:p>
            <a:pPr algn="ctr"/>
            <a:r>
              <a:rPr lang="en-US" sz="2800" kern="1200">
                <a:solidFill>
                  <a:srgbClr val="FFFFFF"/>
                </a:solidFill>
                <a:latin typeface="+mj-lt"/>
                <a:ea typeface="+mj-ea"/>
                <a:cs typeface="+mj-cs"/>
              </a:rPr>
              <a:t>RECOMMENDATION</a:t>
            </a:r>
          </a:p>
        </p:txBody>
      </p:sp>
      <p:sp>
        <p:nvSpPr>
          <p:cNvPr id="35" name="Rectangle 34">
            <a:extLst>
              <a:ext uri="{FF2B5EF4-FFF2-40B4-BE49-F238E27FC236}">
                <a16:creationId xmlns:a16="http://schemas.microsoft.com/office/drawing/2014/main" id="{DB0D7DD0-1C67-4D4C-9E06-678233DB8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rgbClr val="40404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9EB189-8633-421B-A4BB-2E6D44A73DBB}"/>
              </a:ext>
            </a:extLst>
          </p:cNvPr>
          <p:cNvSpPr>
            <a:spLocks noGrp="1"/>
          </p:cNvSpPr>
          <p:nvPr>
            <p:ph idx="1"/>
          </p:nvPr>
        </p:nvSpPr>
        <p:spPr>
          <a:xfrm>
            <a:off x="6574536" y="640079"/>
            <a:ext cx="5053066" cy="3167485"/>
          </a:xfrm>
        </p:spPr>
        <p:txBody>
          <a:bodyPr vert="horz" lIns="91440" tIns="45720" rIns="91440" bIns="45720" rtlCol="0">
            <a:normAutofit fontScale="92500" lnSpcReduction="10000"/>
          </a:bodyPr>
          <a:lstStyle/>
          <a:p>
            <a:r>
              <a:rPr lang="en-US" sz="2000" dirty="0"/>
              <a:t>Invest in following zip codes:</a:t>
            </a:r>
          </a:p>
          <a:p>
            <a:endParaRPr lang="en-US" sz="2000" dirty="0"/>
          </a:p>
          <a:p>
            <a:endParaRPr lang="en-US" sz="2000" dirty="0"/>
          </a:p>
          <a:p>
            <a:endParaRPr lang="en-US" sz="2000" dirty="0"/>
          </a:p>
          <a:p>
            <a:endParaRPr lang="en-US" sz="2000" dirty="0"/>
          </a:p>
          <a:p>
            <a:endParaRPr lang="en-US" sz="2000" dirty="0"/>
          </a:p>
          <a:p>
            <a:r>
              <a:rPr lang="en-US" sz="2000" dirty="0"/>
              <a:t>Stay away from these, they are in a bubble :</a:t>
            </a:r>
          </a:p>
          <a:p>
            <a:pPr lvl="1"/>
            <a:r>
              <a:rPr lang="en-US" sz="2000" dirty="0"/>
              <a:t>11693</a:t>
            </a:r>
          </a:p>
          <a:p>
            <a:pPr lvl="1"/>
            <a:r>
              <a:rPr lang="en-US" sz="2000" dirty="0"/>
              <a:t>11415</a:t>
            </a:r>
          </a:p>
        </p:txBody>
      </p:sp>
      <p:sp>
        <p:nvSpPr>
          <p:cNvPr id="4" name="Content Placeholder 2">
            <a:extLst>
              <a:ext uri="{FF2B5EF4-FFF2-40B4-BE49-F238E27FC236}">
                <a16:creationId xmlns:a16="http://schemas.microsoft.com/office/drawing/2014/main" id="{E8DC0E56-C693-4952-9E63-686E9E270B92}"/>
              </a:ext>
            </a:extLst>
          </p:cNvPr>
          <p:cNvSpPr txBox="1">
            <a:spLocks/>
          </p:cNvSpPr>
          <p:nvPr/>
        </p:nvSpPr>
        <p:spPr>
          <a:xfrm>
            <a:off x="6570204" y="3807564"/>
            <a:ext cx="5057398" cy="254660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Rule of thumb:</a:t>
            </a:r>
          </a:p>
          <a:p>
            <a:pPr lvl="1"/>
            <a:r>
              <a:rPr lang="en-US" sz="2000" dirty="0"/>
              <a:t>Go to </a:t>
            </a:r>
            <a:r>
              <a:rPr lang="en-US" sz="2000" b="1" dirty="0"/>
              <a:t>southeast</a:t>
            </a:r>
            <a:r>
              <a:rPr lang="en-US" sz="2000" dirty="0"/>
              <a:t> part of Queens for good investment opportunity.</a:t>
            </a:r>
          </a:p>
          <a:p>
            <a:pPr lvl="1"/>
            <a:r>
              <a:rPr lang="en-US" sz="2000" dirty="0"/>
              <a:t>Some of the house are </a:t>
            </a:r>
            <a:r>
              <a:rPr lang="en-US" sz="2000" b="1" dirty="0"/>
              <a:t>overvalued</a:t>
            </a:r>
            <a:r>
              <a:rPr lang="en-US" sz="2000" dirty="0"/>
              <a:t>, and </a:t>
            </a:r>
            <a:r>
              <a:rPr lang="en-US" sz="2000" b="1" dirty="0"/>
              <a:t>awaits correction</a:t>
            </a:r>
            <a:r>
              <a:rPr lang="en-US" sz="2000" dirty="0"/>
              <a:t>, be careful of those houses.</a:t>
            </a:r>
          </a:p>
          <a:p>
            <a:pPr lvl="1"/>
            <a:r>
              <a:rPr lang="en-US" sz="2000" dirty="0"/>
              <a:t>For maximum return</a:t>
            </a:r>
          </a:p>
          <a:p>
            <a:pPr marL="1200150" lvl="2" indent="-285750">
              <a:buFontTx/>
              <a:buChar char="-"/>
            </a:pPr>
            <a:r>
              <a:rPr lang="en-US" b="1" dirty="0"/>
              <a:t>Sell</a:t>
            </a:r>
            <a:r>
              <a:rPr lang="en-US" dirty="0"/>
              <a:t> at the </a:t>
            </a:r>
            <a:r>
              <a:rPr lang="en-US" b="1" dirty="0"/>
              <a:t>beginning</a:t>
            </a:r>
            <a:r>
              <a:rPr lang="en-US" dirty="0"/>
              <a:t> of a year </a:t>
            </a:r>
          </a:p>
          <a:p>
            <a:pPr marL="1200150" lvl="2" indent="-285750">
              <a:buFontTx/>
              <a:buChar char="-"/>
            </a:pPr>
            <a:r>
              <a:rPr lang="en-US" b="1" dirty="0"/>
              <a:t>Buy</a:t>
            </a:r>
            <a:r>
              <a:rPr lang="en-US" dirty="0"/>
              <a:t> towards the </a:t>
            </a:r>
            <a:r>
              <a:rPr lang="en-US" b="1" dirty="0"/>
              <a:t>end</a:t>
            </a:r>
            <a:r>
              <a:rPr lang="en-US" dirty="0"/>
              <a:t> of a year</a:t>
            </a:r>
          </a:p>
          <a:p>
            <a:pPr lvl="2"/>
            <a:endParaRPr lang="en-US" sz="1600" dirty="0"/>
          </a:p>
          <a:p>
            <a:pPr lvl="1"/>
            <a:endParaRPr lang="en-US" sz="2000" dirty="0"/>
          </a:p>
        </p:txBody>
      </p:sp>
      <p:graphicFrame>
        <p:nvGraphicFramePr>
          <p:cNvPr id="7" name="Table 6">
            <a:extLst>
              <a:ext uri="{FF2B5EF4-FFF2-40B4-BE49-F238E27FC236}">
                <a16:creationId xmlns:a16="http://schemas.microsoft.com/office/drawing/2014/main" id="{88A52B17-6A0C-478D-BF4E-EA37AF2B8AA9}"/>
              </a:ext>
            </a:extLst>
          </p:cNvPr>
          <p:cNvGraphicFramePr/>
          <p:nvPr>
            <p:extLst>
              <p:ext uri="{D42A27DB-BD31-4B8C-83A1-F6EECF244321}">
                <p14:modId xmlns:p14="http://schemas.microsoft.com/office/powerpoint/2010/main" val="1288879145"/>
              </p:ext>
            </p:extLst>
          </p:nvPr>
        </p:nvGraphicFramePr>
        <p:xfrm>
          <a:off x="7540069" y="1003851"/>
          <a:ext cx="2913155" cy="1587306"/>
        </p:xfrm>
        <a:graphic>
          <a:graphicData uri="http://schemas.openxmlformats.org/drawingml/2006/table">
            <a:tbl>
              <a:tblPr firstRow="1" bandRow="1">
                <a:effectLst>
                  <a:outerShdw blurRad="50800" dist="38100" dir="2700000" algn="tl" rotWithShape="0">
                    <a:prstClr val="black">
                      <a:alpha val="40000"/>
                    </a:prstClr>
                  </a:outerShdw>
                </a:effectLst>
                <a:tableStyleId>{85BE263C-DBD7-4A20-BB59-AAB30ACAA65A}</a:tableStyleId>
              </a:tblPr>
              <a:tblGrid>
                <a:gridCol w="1332005">
                  <a:extLst>
                    <a:ext uri="{9D8B030D-6E8A-4147-A177-3AD203B41FA5}">
                      <a16:colId xmlns:a16="http://schemas.microsoft.com/office/drawing/2014/main" val="917951466"/>
                    </a:ext>
                  </a:extLst>
                </a:gridCol>
                <a:gridCol w="1581150">
                  <a:extLst>
                    <a:ext uri="{9D8B030D-6E8A-4147-A177-3AD203B41FA5}">
                      <a16:colId xmlns:a16="http://schemas.microsoft.com/office/drawing/2014/main" val="2380298698"/>
                    </a:ext>
                  </a:extLst>
                </a:gridCol>
              </a:tblGrid>
              <a:tr h="264551">
                <a:tc>
                  <a:txBody>
                    <a:bodyPr/>
                    <a:lstStyle/>
                    <a:p>
                      <a:pPr algn="ctr" fontAlgn="b">
                        <a:spcBef>
                          <a:spcPts val="0"/>
                        </a:spcBef>
                        <a:spcAft>
                          <a:spcPts val="0"/>
                        </a:spcAft>
                      </a:pPr>
                      <a:r>
                        <a:rPr lang="en-US" sz="1500" u="none" strike="noStrike" dirty="0">
                          <a:effectLst/>
                        </a:rPr>
                        <a:t>Zip Code</a:t>
                      </a:r>
                      <a:endParaRPr lang="en-US" sz="2500" b="0" i="0" u="none" strike="noStrike" dirty="0">
                        <a:effectLst/>
                        <a:latin typeface="Arial" panose="020B0604020202020204" pitchFamily="34" charset="0"/>
                      </a:endParaRPr>
                    </a:p>
                  </a:txBody>
                  <a:tcPr marL="13228" marR="13228" marT="13228" marB="0" anchor="b">
                    <a:cell3D prstMaterial="dkEdge">
                      <a:bevel prst="cross"/>
                      <a:lightRig rig="flood" dir="t"/>
                    </a:cell3D>
                  </a:tcPr>
                </a:tc>
                <a:tc>
                  <a:txBody>
                    <a:bodyPr/>
                    <a:lstStyle/>
                    <a:p>
                      <a:pPr algn="ctr" fontAlgn="b">
                        <a:spcBef>
                          <a:spcPts val="0"/>
                        </a:spcBef>
                        <a:spcAft>
                          <a:spcPts val="0"/>
                        </a:spcAft>
                      </a:pPr>
                      <a:r>
                        <a:rPr lang="en-US" sz="1500" u="none" strike="noStrike" dirty="0">
                          <a:effectLst/>
                        </a:rPr>
                        <a:t>Forecasted ROI</a:t>
                      </a:r>
                      <a:endParaRPr lang="en-US" sz="2500" b="0" i="0" u="none" strike="noStrike" dirty="0">
                        <a:effectLst/>
                        <a:latin typeface="Arial" panose="020B0604020202020204" pitchFamily="34" charset="0"/>
                      </a:endParaRPr>
                    </a:p>
                  </a:txBody>
                  <a:tcPr marL="13228" marR="13228" marT="13228" marB="0" anchor="b">
                    <a:cell3D prstMaterial="dkEdge">
                      <a:bevel prst="cross"/>
                      <a:lightRig rig="flood" dir="t"/>
                    </a:cell3D>
                  </a:tcPr>
                </a:tc>
                <a:extLst>
                  <a:ext uri="{0D108BD9-81ED-4DB2-BD59-A6C34878D82A}">
                    <a16:rowId xmlns:a16="http://schemas.microsoft.com/office/drawing/2014/main" val="3912299546"/>
                  </a:ext>
                </a:extLst>
              </a:tr>
              <a:tr h="264551">
                <a:tc>
                  <a:txBody>
                    <a:bodyPr/>
                    <a:lstStyle/>
                    <a:p>
                      <a:pPr algn="ctr" fontAlgn="b">
                        <a:spcBef>
                          <a:spcPts val="0"/>
                        </a:spcBef>
                        <a:spcAft>
                          <a:spcPts val="0"/>
                        </a:spcAft>
                      </a:pPr>
                      <a:r>
                        <a:rPr lang="en-US" sz="1500" u="none" strike="noStrike" dirty="0">
                          <a:effectLst/>
                        </a:rPr>
                        <a:t>11428</a:t>
                      </a:r>
                      <a:endParaRPr lang="en-US" sz="2500" b="0" i="0" u="none" strike="noStrike" dirty="0">
                        <a:effectLst/>
                        <a:latin typeface="Arial" panose="020B0604020202020204" pitchFamily="34" charset="0"/>
                      </a:endParaRPr>
                    </a:p>
                  </a:txBody>
                  <a:tcPr marL="13228" marR="13228" marT="13228" marB="0" anchor="b">
                    <a:cell3D prstMaterial="dkEdge">
                      <a:bevel h="50800" prst="divot"/>
                      <a:lightRig rig="flood" dir="t"/>
                    </a:cell3D>
                  </a:tcPr>
                </a:tc>
                <a:tc>
                  <a:txBody>
                    <a:bodyPr/>
                    <a:lstStyle/>
                    <a:p>
                      <a:pPr algn="ctr" fontAlgn="b">
                        <a:spcBef>
                          <a:spcPts val="0"/>
                        </a:spcBef>
                        <a:spcAft>
                          <a:spcPts val="0"/>
                        </a:spcAft>
                      </a:pPr>
                      <a:r>
                        <a:rPr lang="en-US" sz="1500" u="none" strike="noStrike">
                          <a:effectLst/>
                        </a:rPr>
                        <a:t>34.26</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extLst>
                  <a:ext uri="{0D108BD9-81ED-4DB2-BD59-A6C34878D82A}">
                    <a16:rowId xmlns:a16="http://schemas.microsoft.com/office/drawing/2014/main" val="2585781767"/>
                  </a:ext>
                </a:extLst>
              </a:tr>
              <a:tr h="264551">
                <a:tc>
                  <a:txBody>
                    <a:bodyPr/>
                    <a:lstStyle/>
                    <a:p>
                      <a:pPr algn="ctr" fontAlgn="b">
                        <a:spcBef>
                          <a:spcPts val="0"/>
                        </a:spcBef>
                        <a:spcAft>
                          <a:spcPts val="0"/>
                        </a:spcAft>
                      </a:pPr>
                      <a:r>
                        <a:rPr lang="en-US" sz="1500" u="none" strike="noStrike">
                          <a:effectLst/>
                        </a:rPr>
                        <a:t>11369</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tc>
                  <a:txBody>
                    <a:bodyPr/>
                    <a:lstStyle/>
                    <a:p>
                      <a:pPr algn="ctr" fontAlgn="b">
                        <a:spcBef>
                          <a:spcPts val="0"/>
                        </a:spcBef>
                        <a:spcAft>
                          <a:spcPts val="0"/>
                        </a:spcAft>
                      </a:pPr>
                      <a:r>
                        <a:rPr lang="en-US" sz="1500" u="none" strike="noStrike" dirty="0">
                          <a:effectLst/>
                        </a:rPr>
                        <a:t>26.22</a:t>
                      </a:r>
                      <a:endParaRPr lang="en-US" sz="2500" b="0" i="0" u="none" strike="noStrike" dirty="0">
                        <a:effectLst/>
                        <a:latin typeface="Arial" panose="020B0604020202020204" pitchFamily="34" charset="0"/>
                      </a:endParaRPr>
                    </a:p>
                  </a:txBody>
                  <a:tcPr marL="13228" marR="13228" marT="13228" marB="0" anchor="b">
                    <a:cell3D prstMaterial="dkEdge">
                      <a:bevel h="50800" prst="divot"/>
                      <a:lightRig rig="flood" dir="t"/>
                    </a:cell3D>
                  </a:tcPr>
                </a:tc>
                <a:extLst>
                  <a:ext uri="{0D108BD9-81ED-4DB2-BD59-A6C34878D82A}">
                    <a16:rowId xmlns:a16="http://schemas.microsoft.com/office/drawing/2014/main" val="1519247302"/>
                  </a:ext>
                </a:extLst>
              </a:tr>
              <a:tr h="264551">
                <a:tc>
                  <a:txBody>
                    <a:bodyPr/>
                    <a:lstStyle/>
                    <a:p>
                      <a:pPr algn="ctr" fontAlgn="b">
                        <a:spcBef>
                          <a:spcPts val="0"/>
                        </a:spcBef>
                        <a:spcAft>
                          <a:spcPts val="0"/>
                        </a:spcAft>
                      </a:pPr>
                      <a:r>
                        <a:rPr lang="en-US" sz="1500" u="none" strike="noStrike">
                          <a:effectLst/>
                        </a:rPr>
                        <a:t>11429</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tc>
                  <a:txBody>
                    <a:bodyPr/>
                    <a:lstStyle/>
                    <a:p>
                      <a:pPr algn="ctr" fontAlgn="b">
                        <a:spcBef>
                          <a:spcPts val="0"/>
                        </a:spcBef>
                        <a:spcAft>
                          <a:spcPts val="0"/>
                        </a:spcAft>
                      </a:pPr>
                      <a:r>
                        <a:rPr lang="en-US" sz="1500" u="none" strike="noStrike">
                          <a:effectLst/>
                        </a:rPr>
                        <a:t>22.45</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extLst>
                  <a:ext uri="{0D108BD9-81ED-4DB2-BD59-A6C34878D82A}">
                    <a16:rowId xmlns:a16="http://schemas.microsoft.com/office/drawing/2014/main" val="1250605030"/>
                  </a:ext>
                </a:extLst>
              </a:tr>
              <a:tr h="264551">
                <a:tc>
                  <a:txBody>
                    <a:bodyPr/>
                    <a:lstStyle/>
                    <a:p>
                      <a:pPr algn="ctr" fontAlgn="b">
                        <a:spcBef>
                          <a:spcPts val="0"/>
                        </a:spcBef>
                        <a:spcAft>
                          <a:spcPts val="0"/>
                        </a:spcAft>
                      </a:pPr>
                      <a:r>
                        <a:rPr lang="en-US" sz="1500" u="none" strike="noStrike">
                          <a:effectLst/>
                        </a:rPr>
                        <a:t>11426</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tc>
                  <a:txBody>
                    <a:bodyPr/>
                    <a:lstStyle/>
                    <a:p>
                      <a:pPr algn="ctr" fontAlgn="b">
                        <a:spcBef>
                          <a:spcPts val="0"/>
                        </a:spcBef>
                        <a:spcAft>
                          <a:spcPts val="0"/>
                        </a:spcAft>
                      </a:pPr>
                      <a:r>
                        <a:rPr lang="en-US" sz="1500" u="none" strike="noStrike">
                          <a:effectLst/>
                        </a:rPr>
                        <a:t>13.89</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extLst>
                  <a:ext uri="{0D108BD9-81ED-4DB2-BD59-A6C34878D82A}">
                    <a16:rowId xmlns:a16="http://schemas.microsoft.com/office/drawing/2014/main" val="730450299"/>
                  </a:ext>
                </a:extLst>
              </a:tr>
              <a:tr h="264551">
                <a:tc>
                  <a:txBody>
                    <a:bodyPr/>
                    <a:lstStyle/>
                    <a:p>
                      <a:pPr algn="ctr" fontAlgn="b">
                        <a:spcBef>
                          <a:spcPts val="0"/>
                        </a:spcBef>
                        <a:spcAft>
                          <a:spcPts val="0"/>
                        </a:spcAft>
                      </a:pPr>
                      <a:r>
                        <a:rPr lang="en-US" sz="1500" u="none" strike="noStrike">
                          <a:effectLst/>
                        </a:rPr>
                        <a:t>11420</a:t>
                      </a:r>
                      <a:endParaRPr lang="en-US" sz="2500" b="0" i="0" u="none" strike="noStrike">
                        <a:effectLst/>
                        <a:latin typeface="Arial" panose="020B0604020202020204" pitchFamily="34" charset="0"/>
                      </a:endParaRPr>
                    </a:p>
                  </a:txBody>
                  <a:tcPr marL="13228" marR="13228" marT="13228" marB="0" anchor="b">
                    <a:cell3D prstMaterial="dkEdge">
                      <a:bevel h="50800" prst="divot"/>
                      <a:lightRig rig="flood" dir="t"/>
                    </a:cell3D>
                  </a:tcPr>
                </a:tc>
                <a:tc>
                  <a:txBody>
                    <a:bodyPr/>
                    <a:lstStyle/>
                    <a:p>
                      <a:pPr algn="ctr" fontAlgn="b">
                        <a:spcBef>
                          <a:spcPts val="0"/>
                        </a:spcBef>
                        <a:spcAft>
                          <a:spcPts val="0"/>
                        </a:spcAft>
                      </a:pPr>
                      <a:r>
                        <a:rPr lang="en-US" sz="1500" u="none" strike="noStrike" dirty="0">
                          <a:effectLst/>
                        </a:rPr>
                        <a:t>12.07</a:t>
                      </a:r>
                      <a:endParaRPr lang="en-US" sz="2500" b="0" i="0" u="none" strike="noStrike" dirty="0">
                        <a:effectLst/>
                        <a:latin typeface="Arial" panose="020B0604020202020204" pitchFamily="34" charset="0"/>
                      </a:endParaRPr>
                    </a:p>
                  </a:txBody>
                  <a:tcPr marL="13228" marR="13228" marT="13228" marB="0" anchor="b">
                    <a:cell3D prstMaterial="dkEdge">
                      <a:bevel h="50800" prst="divot"/>
                      <a:lightRig rig="flood" dir="t"/>
                    </a:cell3D>
                  </a:tcPr>
                </a:tc>
                <a:extLst>
                  <a:ext uri="{0D108BD9-81ED-4DB2-BD59-A6C34878D82A}">
                    <a16:rowId xmlns:a16="http://schemas.microsoft.com/office/drawing/2014/main" val="2003644738"/>
                  </a:ext>
                </a:extLst>
              </a:tr>
            </a:tbl>
          </a:graphicData>
        </a:graphic>
      </p:graphicFrame>
    </p:spTree>
    <p:extLst>
      <p:ext uri="{BB962C8B-B14F-4D97-AF65-F5344CB8AC3E}">
        <p14:creationId xmlns:p14="http://schemas.microsoft.com/office/powerpoint/2010/main" val="29287024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443B47-C7D1-4361-A079-7F4F1453C307}"/>
              </a:ext>
            </a:extLst>
          </p:cNvPr>
          <p:cNvSpPr>
            <a:spLocks noGrp="1"/>
          </p:cNvSpPr>
          <p:nvPr>
            <p:ph type="title"/>
          </p:nvPr>
        </p:nvSpPr>
        <p:spPr>
          <a:xfrm>
            <a:off x="1136397" y="502020"/>
            <a:ext cx="5323715" cy="1642970"/>
          </a:xfrm>
        </p:spPr>
        <p:txBody>
          <a:bodyPr anchor="b">
            <a:normAutofit/>
          </a:bodyPr>
          <a:lstStyle/>
          <a:p>
            <a:r>
              <a:rPr lang="en-US" sz="4000"/>
              <a:t>NEXT STEPS</a:t>
            </a:r>
          </a:p>
        </p:txBody>
      </p:sp>
      <p:sp>
        <p:nvSpPr>
          <p:cNvPr id="3" name="Content Placeholder 2">
            <a:extLst>
              <a:ext uri="{FF2B5EF4-FFF2-40B4-BE49-F238E27FC236}">
                <a16:creationId xmlns:a16="http://schemas.microsoft.com/office/drawing/2014/main" id="{79A23BAC-FB79-4D85-9311-88379E265B3E}"/>
              </a:ext>
            </a:extLst>
          </p:cNvPr>
          <p:cNvSpPr>
            <a:spLocks noGrp="1"/>
          </p:cNvSpPr>
          <p:nvPr>
            <p:ph idx="1"/>
          </p:nvPr>
        </p:nvSpPr>
        <p:spPr>
          <a:xfrm>
            <a:off x="1144923" y="2405894"/>
            <a:ext cx="5315189" cy="3535083"/>
          </a:xfrm>
        </p:spPr>
        <p:txBody>
          <a:bodyPr anchor="t">
            <a:normAutofit/>
          </a:bodyPr>
          <a:lstStyle/>
          <a:p>
            <a:r>
              <a:rPr lang="en-US" sz="2000" dirty="0"/>
              <a:t>Add variables to model, using a SARIMAX model</a:t>
            </a:r>
          </a:p>
          <a:p>
            <a:pPr lvl="1"/>
            <a:r>
              <a:rPr lang="en-US" sz="2000" dirty="0"/>
              <a:t> Interest rate</a:t>
            </a:r>
          </a:p>
          <a:p>
            <a:pPr lvl="1"/>
            <a:r>
              <a:rPr lang="en-US" sz="2000" dirty="0"/>
              <a:t> Other qualitative indicators of house value based on location, e.g., Schools.</a:t>
            </a:r>
          </a:p>
          <a:p>
            <a:pPr lvl="1"/>
            <a:r>
              <a:rPr lang="en-US" sz="2000" dirty="0"/>
              <a:t>Buyer and seller ratio</a:t>
            </a:r>
          </a:p>
          <a:p>
            <a:endParaRPr lang="en-US" sz="2000" dirty="0"/>
          </a:p>
          <a:p>
            <a:r>
              <a:rPr lang="en-US" sz="2000" dirty="0"/>
              <a:t>Try other machine learning models</a:t>
            </a:r>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descr="Comment Urgent">
            <a:extLst>
              <a:ext uri="{FF2B5EF4-FFF2-40B4-BE49-F238E27FC236}">
                <a16:creationId xmlns:a16="http://schemas.microsoft.com/office/drawing/2014/main" id="{FD929FEA-2762-4946-A68C-C3A6C536E7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75967" y="1359681"/>
            <a:ext cx="4170530" cy="4170530"/>
          </a:xfrm>
          <a:prstGeom prst="rect">
            <a:avLst/>
          </a:prstGeom>
        </p:spPr>
      </p:pic>
    </p:spTree>
    <p:extLst>
      <p:ext uri="{BB962C8B-B14F-4D97-AF65-F5344CB8AC3E}">
        <p14:creationId xmlns:p14="http://schemas.microsoft.com/office/powerpoint/2010/main" val="3650706871"/>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9" name="Rectangle 19">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0152DC-EAC1-4B3D-82A2-4E7D25FDDFDF}"/>
              </a:ext>
            </a:extLst>
          </p:cNvPr>
          <p:cNvSpPr>
            <a:spLocks noGrp="1"/>
          </p:cNvSpPr>
          <p:nvPr>
            <p:ph type="title"/>
          </p:nvPr>
        </p:nvSpPr>
        <p:spPr>
          <a:xfrm>
            <a:off x="1188069" y="381935"/>
            <a:ext cx="9356106" cy="1200329"/>
          </a:xfrm>
        </p:spPr>
        <p:txBody>
          <a:bodyPr vert="horz" lIns="91440" tIns="45720" rIns="91440" bIns="45720" rtlCol="0" anchor="t">
            <a:normAutofit/>
          </a:bodyPr>
          <a:lstStyle/>
          <a:p>
            <a:pPr algn="ctr"/>
            <a:r>
              <a:rPr lang="en-US" sz="8000" kern="1200" spc="600" dirty="0">
                <a:solidFill>
                  <a:schemeClr val="tx1"/>
                </a:solidFill>
                <a:latin typeface="+mj-lt"/>
                <a:ea typeface="+mj-ea"/>
                <a:cs typeface="+mj-cs"/>
              </a:rPr>
              <a:t>THANK</a:t>
            </a:r>
            <a:r>
              <a:rPr lang="en-US" sz="8000" kern="1200" dirty="0">
                <a:solidFill>
                  <a:schemeClr val="tx1"/>
                </a:solidFill>
                <a:latin typeface="+mj-lt"/>
                <a:ea typeface="+mj-ea"/>
                <a:cs typeface="+mj-cs"/>
              </a:rPr>
              <a:t> YOU</a:t>
            </a:r>
          </a:p>
        </p:txBody>
      </p:sp>
      <p:grpSp>
        <p:nvGrpSpPr>
          <p:cNvPr id="50" name="Group 21">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5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52"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5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54" name="Straight Connector 2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15" name="Text Placeholder 3">
            <a:extLst>
              <a:ext uri="{FF2B5EF4-FFF2-40B4-BE49-F238E27FC236}">
                <a16:creationId xmlns:a16="http://schemas.microsoft.com/office/drawing/2014/main" id="{D7272A23-380E-4134-9CE8-D313AFC5DF8B}"/>
              </a:ext>
            </a:extLst>
          </p:cNvPr>
          <p:cNvGraphicFramePr/>
          <p:nvPr>
            <p:extLst>
              <p:ext uri="{D42A27DB-BD31-4B8C-83A1-F6EECF244321}">
                <p14:modId xmlns:p14="http://schemas.microsoft.com/office/powerpoint/2010/main" val="63612707"/>
              </p:ext>
            </p:extLst>
          </p:nvPr>
        </p:nvGraphicFramePr>
        <p:xfrm>
          <a:off x="1188062" y="1825625"/>
          <a:ext cx="9356107"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9220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5A1CA6A-E678-48A2-9FF6-F1586A6F948E}"/>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APPENDIX</a:t>
            </a:r>
          </a:p>
        </p:txBody>
      </p:sp>
      <p:sp>
        <p:nvSpPr>
          <p:cNvPr id="3" name="Text Placeholder 2">
            <a:extLst>
              <a:ext uri="{FF2B5EF4-FFF2-40B4-BE49-F238E27FC236}">
                <a16:creationId xmlns:a16="http://schemas.microsoft.com/office/drawing/2014/main" id="{747E4AC8-743A-4E8B-809B-22C39E83E5CC}"/>
              </a:ext>
            </a:extLst>
          </p:cNvPr>
          <p:cNvSpPr>
            <a:spLocks noGrp="1"/>
          </p:cNvSpPr>
          <p:nvPr>
            <p:ph type="body" idx="1"/>
          </p:nvPr>
        </p:nvSpPr>
        <p:spPr>
          <a:xfrm>
            <a:off x="1350682" y="4870824"/>
            <a:ext cx="10005951" cy="1458258"/>
          </a:xfrm>
        </p:spPr>
        <p:txBody>
          <a:bodyPr vert="horz" lIns="91440" tIns="45720" rIns="91440" bIns="45720" rtlCol="0" anchor="ctr">
            <a:normAutofit/>
          </a:bodyPr>
          <a:lstStyle/>
          <a:p>
            <a:endParaRPr lang="en-US" sz="2400" kern="1200">
              <a:solidFill>
                <a:schemeClr val="tx1"/>
              </a:solidFill>
              <a:latin typeface="+mn-lt"/>
              <a:ea typeface="+mn-ea"/>
              <a:cs typeface="+mn-cs"/>
            </a:endParaRPr>
          </a:p>
        </p:txBody>
      </p:sp>
    </p:spTree>
    <p:extLst>
      <p:ext uri="{BB962C8B-B14F-4D97-AF65-F5344CB8AC3E}">
        <p14:creationId xmlns:p14="http://schemas.microsoft.com/office/powerpoint/2010/main" val="490424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5"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DC5A3F-4180-4F56-AE22-37AAEECFAD26}"/>
              </a:ext>
            </a:extLst>
          </p:cNvPr>
          <p:cNvSpPr>
            <a:spLocks noGrp="1"/>
          </p:cNvSpPr>
          <p:nvPr>
            <p:ph type="title"/>
          </p:nvPr>
        </p:nvSpPr>
        <p:spPr>
          <a:xfrm>
            <a:off x="729763" y="457633"/>
            <a:ext cx="5323715" cy="1642970"/>
          </a:xfrm>
        </p:spPr>
        <p:txBody>
          <a:bodyPr anchor="t">
            <a:normAutofit/>
          </a:bodyPr>
          <a:lstStyle/>
          <a:p>
            <a:r>
              <a:rPr lang="en-US" sz="4000" b="1" dirty="0"/>
              <a:t>INDUSTRY OVERVIEW</a:t>
            </a:r>
          </a:p>
        </p:txBody>
      </p:sp>
      <p:sp>
        <p:nvSpPr>
          <p:cNvPr id="3" name="Content Placeholder 2">
            <a:extLst>
              <a:ext uri="{FF2B5EF4-FFF2-40B4-BE49-F238E27FC236}">
                <a16:creationId xmlns:a16="http://schemas.microsoft.com/office/drawing/2014/main" id="{2AECFA66-734A-4674-A90E-88ED95C190E9}"/>
              </a:ext>
            </a:extLst>
          </p:cNvPr>
          <p:cNvSpPr>
            <a:spLocks noGrp="1"/>
          </p:cNvSpPr>
          <p:nvPr>
            <p:ph idx="1"/>
          </p:nvPr>
        </p:nvSpPr>
        <p:spPr>
          <a:xfrm>
            <a:off x="729763" y="1336432"/>
            <a:ext cx="6207368" cy="5328138"/>
          </a:xfrm>
        </p:spPr>
        <p:txBody>
          <a:bodyPr anchor="t">
            <a:normAutofit/>
          </a:bodyPr>
          <a:lstStyle/>
          <a:p>
            <a:pPr marL="0" indent="0">
              <a:buNone/>
            </a:pPr>
            <a:r>
              <a:rPr lang="en-US" sz="2400" dirty="0"/>
              <a:t>New York City is among the most expensive and competitive housing markets in the USA. </a:t>
            </a:r>
          </a:p>
          <a:p>
            <a:pPr marL="0" indent="0">
              <a:buNone/>
            </a:pPr>
            <a:endParaRPr lang="en-US" sz="1600" dirty="0"/>
          </a:p>
          <a:p>
            <a:pPr>
              <a:lnSpc>
                <a:spcPct val="150000"/>
              </a:lnSpc>
            </a:pPr>
            <a:r>
              <a:rPr lang="en-US" sz="2000" dirty="0"/>
              <a:t>Experts predicting strong property appreciation.</a:t>
            </a:r>
          </a:p>
          <a:p>
            <a:pPr>
              <a:lnSpc>
                <a:spcPct val="150000"/>
              </a:lnSpc>
            </a:pPr>
            <a:r>
              <a:rPr lang="en-US" sz="2000" dirty="0"/>
              <a:t>Home prices are still low compared to where they were last year.</a:t>
            </a:r>
          </a:p>
          <a:p>
            <a:pPr>
              <a:lnSpc>
                <a:spcPct val="150000"/>
              </a:lnSpc>
            </a:pPr>
            <a:r>
              <a:rPr lang="en-US" sz="2000" dirty="0"/>
              <a:t>52% price appropriation as per Zillow Home Value Index.</a:t>
            </a:r>
          </a:p>
          <a:p>
            <a:endParaRPr lang="en-US" sz="1600" dirty="0"/>
          </a:p>
        </p:txBody>
      </p:sp>
      <p:sp>
        <p:nvSpPr>
          <p:cNvPr id="26"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CD5250E-C8BB-4B27-A271-539766671645}"/>
              </a:ext>
            </a:extLst>
          </p:cNvPr>
          <p:cNvPicPr>
            <a:picLocks noChangeAspect="1"/>
          </p:cNvPicPr>
          <p:nvPr/>
        </p:nvPicPr>
        <p:blipFill>
          <a:blip r:embed="rId3">
            <a:alphaModFix/>
          </a:blip>
          <a:stretch>
            <a:fillRect/>
          </a:stretch>
        </p:blipFill>
        <p:spPr>
          <a:xfrm>
            <a:off x="7003445" y="457633"/>
            <a:ext cx="4586529" cy="5733162"/>
          </a:xfrm>
          <a:prstGeom prst="rect">
            <a:avLst/>
          </a:prstGeom>
        </p:spPr>
      </p:pic>
      <p:cxnSp>
        <p:nvCxnSpPr>
          <p:cNvPr id="22" name="Straight Connector 21">
            <a:extLst>
              <a:ext uri="{FF2B5EF4-FFF2-40B4-BE49-F238E27FC236}">
                <a16:creationId xmlns:a16="http://schemas.microsoft.com/office/drawing/2014/main" id="{700C27B0-BFBB-484C-A2D6-F5DE03BA464F}"/>
              </a:ext>
            </a:extLst>
          </p:cNvPr>
          <p:cNvCxnSpPr>
            <a:cxnSpLocks/>
          </p:cNvCxnSpPr>
          <p:nvPr/>
        </p:nvCxnSpPr>
        <p:spPr>
          <a:xfrm>
            <a:off x="808894" y="1160584"/>
            <a:ext cx="4448905"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886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8055"/>
            <a:ext cx="7201941" cy="150876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60B506F7-25AE-4C8E-8295-92DE8FBEFCD1}"/>
              </a:ext>
            </a:extLst>
          </p:cNvPr>
          <p:cNvSpPr>
            <a:spLocks noGrp="1"/>
          </p:cNvSpPr>
          <p:nvPr>
            <p:ph type="title"/>
          </p:nvPr>
        </p:nvSpPr>
        <p:spPr>
          <a:xfrm>
            <a:off x="777240" y="694944"/>
            <a:ext cx="6610388" cy="1042416"/>
          </a:xfrm>
        </p:spPr>
        <p:txBody>
          <a:bodyPr>
            <a:normAutofit/>
          </a:bodyPr>
          <a:lstStyle/>
          <a:p>
            <a:r>
              <a:rPr lang="en-US" sz="4200">
                <a:solidFill>
                  <a:srgbClr val="FFFFFF"/>
                </a:solidFill>
              </a:rPr>
              <a:t>ZIPCODE SELECTION CRITERA</a:t>
            </a:r>
          </a:p>
        </p:txBody>
      </p:sp>
      <p:sp>
        <p:nvSpPr>
          <p:cNvPr id="14" name="Rectangle 13">
            <a:extLst>
              <a:ext uri="{FF2B5EF4-FFF2-40B4-BE49-F238E27FC236}">
                <a16:creationId xmlns:a16="http://schemas.microsoft.com/office/drawing/2014/main" id="{E186B68C-84BC-4A6E-99D1-EE87483C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5755" y="450222"/>
            <a:ext cx="1861718" cy="1506594"/>
          </a:xfrm>
          <a:prstGeom prst="rect">
            <a:avLst/>
          </a:prstGeom>
          <a:solidFill>
            <a:srgbClr val="E56131">
              <a:alpha val="95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6" name="Rectangle 15">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0314" y="453269"/>
            <a:ext cx="1862765" cy="1505231"/>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8" name="Rectangle 17">
            <a:extLst>
              <a:ext uri="{FF2B5EF4-FFF2-40B4-BE49-F238E27FC236}">
                <a16:creationId xmlns:a16="http://schemas.microsoft.com/office/drawing/2014/main" id="{33A87B69-D1B1-4DA7-B224-F220FC5235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66343" y="2130551"/>
            <a:ext cx="11266735" cy="4584717"/>
          </a:xfrm>
          <a:prstGeom prst="rect">
            <a:avLst/>
          </a:prstGeom>
          <a:solidFill>
            <a:srgbClr val="E56131">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Content Placeholder 4" descr="Chart, line chart&#10;&#10;Description automatically generated">
            <a:extLst>
              <a:ext uri="{FF2B5EF4-FFF2-40B4-BE49-F238E27FC236}">
                <a16:creationId xmlns:a16="http://schemas.microsoft.com/office/drawing/2014/main" id="{00353538-F029-460F-B594-882989A101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0795" y="2203704"/>
            <a:ext cx="10350410" cy="4450676"/>
          </a:xfrm>
          <a:prstGeom prst="rect">
            <a:avLst/>
          </a:prstGeom>
        </p:spPr>
      </p:pic>
    </p:spTree>
    <p:extLst>
      <p:ext uri="{BB962C8B-B14F-4D97-AF65-F5344CB8AC3E}">
        <p14:creationId xmlns:p14="http://schemas.microsoft.com/office/powerpoint/2010/main" val="2853884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443B47-C7D1-4361-A079-7F4F1453C307}"/>
              </a:ext>
            </a:extLst>
          </p:cNvPr>
          <p:cNvSpPr>
            <a:spLocks noGrp="1"/>
          </p:cNvSpPr>
          <p:nvPr>
            <p:ph type="title"/>
          </p:nvPr>
        </p:nvSpPr>
        <p:spPr>
          <a:xfrm>
            <a:off x="1136397" y="502020"/>
            <a:ext cx="5323715" cy="1642970"/>
          </a:xfrm>
        </p:spPr>
        <p:txBody>
          <a:bodyPr anchor="b">
            <a:normAutofit/>
          </a:bodyPr>
          <a:lstStyle/>
          <a:p>
            <a:r>
              <a:rPr lang="en-US" kern="1200" dirty="0">
                <a:solidFill>
                  <a:srgbClr val="4472C4"/>
                </a:solidFill>
                <a:effectLst/>
                <a:latin typeface="Calibri Light" panose="020F0302020204030204" pitchFamily="34" charset="0"/>
                <a:ea typeface="+mj-ea"/>
                <a:cs typeface="+mj-cs"/>
              </a:rPr>
              <a:t>RELATIVE STANDARD DAVIATION</a:t>
            </a:r>
            <a:endParaRPr lang="en-US" sz="8000" dirty="0">
              <a:solidFill>
                <a:srgbClr val="4472C4"/>
              </a:solidFill>
            </a:endParaRPr>
          </a:p>
        </p:txBody>
      </p:sp>
      <p:sp>
        <p:nvSpPr>
          <p:cNvPr id="3" name="Content Placeholder 2">
            <a:extLst>
              <a:ext uri="{FF2B5EF4-FFF2-40B4-BE49-F238E27FC236}">
                <a16:creationId xmlns:a16="http://schemas.microsoft.com/office/drawing/2014/main" id="{79A23BAC-FB79-4D85-9311-88379E265B3E}"/>
              </a:ext>
            </a:extLst>
          </p:cNvPr>
          <p:cNvSpPr>
            <a:spLocks noGrp="1"/>
          </p:cNvSpPr>
          <p:nvPr>
            <p:ph idx="1"/>
          </p:nvPr>
        </p:nvSpPr>
        <p:spPr>
          <a:xfrm>
            <a:off x="1144923" y="2405894"/>
            <a:ext cx="5315189" cy="3535083"/>
          </a:xfrm>
        </p:spPr>
        <p:txBody>
          <a:bodyPr anchor="t">
            <a:normAutofit/>
          </a:bodyPr>
          <a:lstStyle/>
          <a:p>
            <a:r>
              <a:rPr lang="en-US" sz="2000" dirty="0"/>
              <a:t>Standard deviation expressed in percent and is obtained by multiplying the standard deviation by 100 and dividing this product by the average.</a:t>
            </a:r>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descr="Comment Urgent">
            <a:extLst>
              <a:ext uri="{FF2B5EF4-FFF2-40B4-BE49-F238E27FC236}">
                <a16:creationId xmlns:a16="http://schemas.microsoft.com/office/drawing/2014/main" id="{FD929FEA-2762-4946-A68C-C3A6C536E7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050" y="-65791"/>
            <a:ext cx="863877" cy="863877"/>
          </a:xfrm>
          <a:prstGeom prst="rect">
            <a:avLst/>
          </a:prstGeom>
        </p:spPr>
      </p:pic>
      <p:pic>
        <p:nvPicPr>
          <p:cNvPr id="5" name="Picture 4" descr="Text&#10;&#10;Description automatically generated with low confidence">
            <a:extLst>
              <a:ext uri="{FF2B5EF4-FFF2-40B4-BE49-F238E27FC236}">
                <a16:creationId xmlns:a16="http://schemas.microsoft.com/office/drawing/2014/main" id="{24604758-BAC0-4695-A7A5-13AF6D04D929}"/>
              </a:ext>
            </a:extLst>
          </p:cNvPr>
          <p:cNvPicPr>
            <a:picLocks noChangeAspect="1"/>
          </p:cNvPicPr>
          <p:nvPr/>
        </p:nvPicPr>
        <p:blipFill>
          <a:blip r:embed="rId5"/>
          <a:stretch>
            <a:fillRect/>
          </a:stretch>
        </p:blipFill>
        <p:spPr>
          <a:xfrm>
            <a:off x="1475459" y="3909022"/>
            <a:ext cx="5076825" cy="1314450"/>
          </a:xfrm>
          <a:prstGeom prst="rect">
            <a:avLst/>
          </a:prstGeom>
        </p:spPr>
      </p:pic>
      <p:pic>
        <p:nvPicPr>
          <p:cNvPr id="6" name="Picture 5">
            <a:extLst>
              <a:ext uri="{FF2B5EF4-FFF2-40B4-BE49-F238E27FC236}">
                <a16:creationId xmlns:a16="http://schemas.microsoft.com/office/drawing/2014/main" id="{3771D716-55DD-4563-9DBF-1324776AC41E}"/>
              </a:ext>
            </a:extLst>
          </p:cNvPr>
          <p:cNvPicPr>
            <a:picLocks noChangeAspect="1"/>
          </p:cNvPicPr>
          <p:nvPr/>
        </p:nvPicPr>
        <p:blipFill rotWithShape="1">
          <a:blip r:embed="rId6"/>
          <a:srcRect l="30575" r="32094"/>
          <a:stretch/>
        </p:blipFill>
        <p:spPr>
          <a:xfrm>
            <a:off x="7939129" y="-9537"/>
            <a:ext cx="4276725" cy="6933328"/>
          </a:xfrm>
          <a:prstGeom prst="rect">
            <a:avLst/>
          </a:prstGeom>
        </p:spPr>
      </p:pic>
    </p:spTree>
    <p:extLst>
      <p:ext uri="{BB962C8B-B14F-4D97-AF65-F5344CB8AC3E}">
        <p14:creationId xmlns:p14="http://schemas.microsoft.com/office/powerpoint/2010/main" val="2407142851"/>
      </p:ext>
    </p:extLst>
  </p:cSld>
  <p:clrMapOvr>
    <a:masterClrMapping/>
  </p:clrMapOvr>
  <p:transition spd="slow">
    <p:randomBar dir="vert"/>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F443B47-C7D1-4361-A079-7F4F1453C307}"/>
              </a:ext>
            </a:extLst>
          </p:cNvPr>
          <p:cNvSpPr>
            <a:spLocks noGrp="1"/>
          </p:cNvSpPr>
          <p:nvPr>
            <p:ph type="title"/>
          </p:nvPr>
        </p:nvSpPr>
        <p:spPr>
          <a:xfrm>
            <a:off x="4384039" y="365125"/>
            <a:ext cx="7164493" cy="1325563"/>
          </a:xfrm>
        </p:spPr>
        <p:txBody>
          <a:bodyPr>
            <a:normAutofit/>
          </a:bodyPr>
          <a:lstStyle/>
          <a:p>
            <a:r>
              <a:rPr lang="en-US" sz="4800" kern="1200" dirty="0">
                <a:solidFill>
                  <a:srgbClr val="FFFFFF"/>
                </a:solidFill>
                <a:effectLst/>
                <a:latin typeface="Calibri Light" panose="020F0302020204030204" pitchFamily="34" charset="0"/>
                <a:ea typeface="+mj-ea"/>
                <a:cs typeface="+mj-cs"/>
              </a:rPr>
              <a:t>SUPPORT AND RESISTANCE</a:t>
            </a:r>
            <a:endParaRPr lang="en-US" sz="9600" dirty="0">
              <a:solidFill>
                <a:srgbClr val="FFFFFF"/>
              </a:solidFill>
            </a:endParaRPr>
          </a:p>
        </p:txBody>
      </p:sp>
      <p:pic>
        <p:nvPicPr>
          <p:cNvPr id="7" name="Graphic 6" descr="Comment Urgent">
            <a:extLst>
              <a:ext uri="{FF2B5EF4-FFF2-40B4-BE49-F238E27FC236}">
                <a16:creationId xmlns:a16="http://schemas.microsoft.com/office/drawing/2014/main" id="{FD929FEA-2762-4946-A68C-C3A6C536E7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0060" y="1715781"/>
            <a:ext cx="3425957" cy="3425957"/>
          </a:xfrm>
          <a:prstGeom prst="rect">
            <a:avLst/>
          </a:prstGeom>
        </p:spPr>
      </p:pic>
      <p:sp>
        <p:nvSpPr>
          <p:cNvPr id="3" name="Content Placeholder 2">
            <a:extLst>
              <a:ext uri="{FF2B5EF4-FFF2-40B4-BE49-F238E27FC236}">
                <a16:creationId xmlns:a16="http://schemas.microsoft.com/office/drawing/2014/main" id="{79A23BAC-FB79-4D85-9311-88379E265B3E}"/>
              </a:ext>
            </a:extLst>
          </p:cNvPr>
          <p:cNvSpPr>
            <a:spLocks noGrp="1"/>
          </p:cNvSpPr>
          <p:nvPr>
            <p:ph idx="1"/>
          </p:nvPr>
        </p:nvSpPr>
        <p:spPr>
          <a:xfrm>
            <a:off x="4387515" y="2022601"/>
            <a:ext cx="7161017" cy="4154361"/>
          </a:xfrm>
        </p:spPr>
        <p:txBody>
          <a:bodyPr>
            <a:normAutofit/>
          </a:bodyPr>
          <a:lstStyle/>
          <a:p>
            <a:r>
              <a:rPr lang="en-US" sz="2000" dirty="0"/>
              <a:t>Support is a price level where a downtrend can be expected to pause due to a concentration of demand or buying interest. As the price of assets drops, demand increases, thus forming the support line. Meanwhile, resistance zones arise due to selling interest when prices have increased, investors are not willing to invest in that asset beyond that price.</a:t>
            </a:r>
          </a:p>
          <a:p>
            <a:r>
              <a:rPr lang="en-US" sz="2000" dirty="0"/>
              <a:t>Once an area or "zone" of support or resistance has been identified, those price levels can serve as potential entry or exit points because, as a price reaches a point of support or resistance, it will do one of two things -</a:t>
            </a:r>
          </a:p>
          <a:p>
            <a:pPr lvl="1"/>
            <a:r>
              <a:rPr lang="en-US" sz="2000"/>
              <a:t>bounce back away from the support or resistance level, or</a:t>
            </a:r>
          </a:p>
          <a:p>
            <a:pPr lvl="1"/>
            <a:r>
              <a:rPr lang="en-US" sz="2000"/>
              <a:t>violate the price level and continue in its direction, until it hits the next support or resistance level.</a:t>
            </a:r>
          </a:p>
        </p:txBody>
      </p:sp>
    </p:spTree>
    <p:extLst>
      <p:ext uri="{BB962C8B-B14F-4D97-AF65-F5344CB8AC3E}">
        <p14:creationId xmlns:p14="http://schemas.microsoft.com/office/powerpoint/2010/main" val="3135688740"/>
      </p:ext>
    </p:extLst>
  </p:cSld>
  <p:clrMapOvr>
    <a:overrideClrMapping bg1="dk1" tx1="lt1" bg2="dk2" tx2="lt2" accent1="accent1" accent2="accent2" accent3="accent3" accent4="accent4" accent5="accent5" accent6="accent6" hlink="hlink" folHlink="folHlink"/>
  </p:clrMapOvr>
  <p:transition spd="slow">
    <p:randomBar dir="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88FD37-D4BD-4BDB-B3E3-27D78ACF909E}"/>
              </a:ext>
            </a:extLst>
          </p:cNvPr>
          <p:cNvSpPr>
            <a:spLocks noGrp="1"/>
          </p:cNvSpPr>
          <p:nvPr>
            <p:ph type="title"/>
          </p:nvPr>
        </p:nvSpPr>
        <p:spPr>
          <a:xfrm>
            <a:off x="4879693" y="4733660"/>
            <a:ext cx="6829520" cy="862031"/>
          </a:xfrm>
        </p:spPr>
        <p:txBody>
          <a:bodyPr vert="horz" lIns="91440" tIns="45720" rIns="91440" bIns="45720" rtlCol="0" anchor="b">
            <a:normAutofit/>
          </a:bodyPr>
          <a:lstStyle/>
          <a:p>
            <a:pPr algn="r"/>
            <a:r>
              <a:rPr lang="en-US" sz="2400" kern="1200" dirty="0">
                <a:solidFill>
                  <a:srgbClr val="FFFFFF"/>
                </a:solidFill>
                <a:latin typeface="+mj-lt"/>
                <a:ea typeface="+mj-ea"/>
                <a:cs typeface="+mj-cs"/>
              </a:rPr>
              <a:t>Support and Resistance</a:t>
            </a:r>
          </a:p>
        </p:txBody>
      </p:sp>
      <p:cxnSp>
        <p:nvCxnSpPr>
          <p:cNvPr id="42" name="Straight Connector 19">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35" name="Title 1">
            <a:extLst>
              <a:ext uri="{FF2B5EF4-FFF2-40B4-BE49-F238E27FC236}">
                <a16:creationId xmlns:a16="http://schemas.microsoft.com/office/drawing/2014/main" id="{60601A74-6E4C-4FB7-A859-F3B523ADBA8B}"/>
              </a:ext>
            </a:extLst>
          </p:cNvPr>
          <p:cNvSpPr txBox="1">
            <a:spLocks/>
          </p:cNvSpPr>
          <p:nvPr/>
        </p:nvSpPr>
        <p:spPr>
          <a:xfrm>
            <a:off x="4879693" y="5461741"/>
            <a:ext cx="6829520" cy="8620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a:solidFill>
                  <a:srgbClr val="FFFFFF"/>
                </a:solidFill>
              </a:rPr>
              <a:t>Invest in properties in these zip codes.</a:t>
            </a:r>
          </a:p>
        </p:txBody>
      </p:sp>
      <p:pic>
        <p:nvPicPr>
          <p:cNvPr id="9220" name="Picture 4">
            <a:extLst>
              <a:ext uri="{FF2B5EF4-FFF2-40B4-BE49-F238E27FC236}">
                <a16:creationId xmlns:a16="http://schemas.microsoft.com/office/drawing/2014/main" id="{209F89D2-2F94-42A1-BE29-D795702994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6105098" cy="2335742"/>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a:extLst>
              <a:ext uri="{FF2B5EF4-FFF2-40B4-BE49-F238E27FC236}">
                <a16:creationId xmlns:a16="http://schemas.microsoft.com/office/drawing/2014/main" id="{390D4319-E6CC-4501-8F4E-CE3E79958C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6902" y="0"/>
            <a:ext cx="6105098" cy="2335742"/>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a:extLst>
              <a:ext uri="{FF2B5EF4-FFF2-40B4-BE49-F238E27FC236}">
                <a16:creationId xmlns:a16="http://schemas.microsoft.com/office/drawing/2014/main" id="{FC0269FD-85F5-43E6-852F-41C36169CA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4671483"/>
            <a:ext cx="6105093" cy="2335740"/>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a:extLst>
              <a:ext uri="{FF2B5EF4-FFF2-40B4-BE49-F238E27FC236}">
                <a16:creationId xmlns:a16="http://schemas.microsoft.com/office/drawing/2014/main" id="{23D48CB1-7219-4EF4-894E-D9CE87CAF1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86902" y="2335741"/>
            <a:ext cx="6105098" cy="2335742"/>
          </a:xfrm>
          <a:prstGeom prst="rect">
            <a:avLst/>
          </a:prstGeom>
          <a:noFill/>
          <a:extLst>
            <a:ext uri="{909E8E84-426E-40DD-AFC4-6F175D3DCCD1}">
              <a14:hiddenFill xmlns:a14="http://schemas.microsoft.com/office/drawing/2010/main">
                <a:solidFill>
                  <a:srgbClr val="FFFFFF"/>
                </a:solidFill>
              </a14:hiddenFill>
            </a:ext>
          </a:extLst>
        </p:spPr>
      </p:pic>
      <p:pic>
        <p:nvPicPr>
          <p:cNvPr id="9228" name="Picture 12">
            <a:extLst>
              <a:ext uri="{FF2B5EF4-FFF2-40B4-BE49-F238E27FC236}">
                <a16:creationId xmlns:a16="http://schemas.microsoft.com/office/drawing/2014/main" id="{0D3BF882-8252-4256-8B2A-7BED863C46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 y="2335742"/>
            <a:ext cx="6105098" cy="2335742"/>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14E77817-B662-476D-96A4-1043544F2F7E}"/>
              </a:ext>
            </a:extLst>
          </p:cNvPr>
          <p:cNvCxnSpPr>
            <a:cxnSpLocks/>
          </p:cNvCxnSpPr>
          <p:nvPr/>
        </p:nvCxnSpPr>
        <p:spPr>
          <a:xfrm>
            <a:off x="10187282" y="5694096"/>
            <a:ext cx="1633241" cy="0"/>
          </a:xfrm>
          <a:prstGeom prst="line">
            <a:avLst/>
          </a:prstGeom>
          <a:ln w="19050">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540937"/>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F3690-5D9A-449D-8203-D52277825E13}"/>
              </a:ext>
            </a:extLst>
          </p:cNvPr>
          <p:cNvSpPr>
            <a:spLocks noGrp="1"/>
          </p:cNvSpPr>
          <p:nvPr>
            <p:ph type="title"/>
          </p:nvPr>
        </p:nvSpPr>
        <p:spPr/>
        <p:txBody>
          <a:bodyPr/>
          <a:lstStyle/>
          <a:p>
            <a:endParaRPr lang="en-US"/>
          </a:p>
        </p:txBody>
      </p:sp>
      <p:pic>
        <p:nvPicPr>
          <p:cNvPr id="5" name="Content Placeholder 4" descr="Map&#10;&#10;Description automatically generated">
            <a:extLst>
              <a:ext uri="{FF2B5EF4-FFF2-40B4-BE49-F238E27FC236}">
                <a16:creationId xmlns:a16="http://schemas.microsoft.com/office/drawing/2014/main" id="{77182C55-5955-44C6-9B68-62D65214FA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9320" y="0"/>
            <a:ext cx="13521320" cy="6858000"/>
          </a:xfrm>
        </p:spPr>
      </p:pic>
      <p:sp>
        <p:nvSpPr>
          <p:cNvPr id="6" name="Rectangle 5">
            <a:extLst>
              <a:ext uri="{FF2B5EF4-FFF2-40B4-BE49-F238E27FC236}">
                <a16:creationId xmlns:a16="http://schemas.microsoft.com/office/drawing/2014/main" id="{AA487D95-CB7D-44B8-9C0C-5EBC6C9C8A3F}"/>
              </a:ext>
            </a:extLst>
          </p:cNvPr>
          <p:cNvSpPr/>
          <p:nvPr/>
        </p:nvSpPr>
        <p:spPr>
          <a:xfrm>
            <a:off x="6655843" y="2967335"/>
            <a:ext cx="5428602" cy="923330"/>
          </a:xfrm>
          <a:prstGeom prst="rect">
            <a:avLst/>
          </a:prstGeom>
          <a:solidFill>
            <a:schemeClr val="accent6">
              <a:lumMod val="20000"/>
              <a:lumOff val="80000"/>
            </a:schemeClr>
          </a:solidFill>
          <a:ln w="38100">
            <a:solidFill>
              <a:schemeClr val="tx1"/>
            </a:solidFill>
          </a:ln>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ZIP CODE Location</a:t>
            </a:r>
          </a:p>
        </p:txBody>
      </p:sp>
      <p:sp>
        <p:nvSpPr>
          <p:cNvPr id="3" name="TextBox 2">
            <a:extLst>
              <a:ext uri="{FF2B5EF4-FFF2-40B4-BE49-F238E27FC236}">
                <a16:creationId xmlns:a16="http://schemas.microsoft.com/office/drawing/2014/main" id="{64BB97B4-0460-4FA2-837E-7F290359C491}"/>
              </a:ext>
            </a:extLst>
          </p:cNvPr>
          <p:cNvSpPr txBox="1"/>
          <p:nvPr/>
        </p:nvSpPr>
        <p:spPr>
          <a:xfrm>
            <a:off x="6336323" y="6488668"/>
            <a:ext cx="5855677" cy="369332"/>
          </a:xfrm>
          <a:prstGeom prst="rect">
            <a:avLst/>
          </a:prstGeom>
          <a:noFill/>
        </p:spPr>
        <p:txBody>
          <a:bodyPr wrap="square" rtlCol="0">
            <a:spAutoFit/>
          </a:bodyPr>
          <a:lstStyle/>
          <a:p>
            <a:pPr lvl="1"/>
            <a:r>
              <a:rPr lang="en-US" spc="600" dirty="0">
                <a:solidFill>
                  <a:srgbClr val="525B61"/>
                </a:solidFill>
              </a:rPr>
              <a:t>Image by Author, using tableau</a:t>
            </a:r>
          </a:p>
        </p:txBody>
      </p:sp>
    </p:spTree>
    <p:extLst>
      <p:ext uri="{BB962C8B-B14F-4D97-AF65-F5344CB8AC3E}">
        <p14:creationId xmlns:p14="http://schemas.microsoft.com/office/powerpoint/2010/main" val="96600725"/>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2">
            <a:extLst>
              <a:ext uri="{FF2B5EF4-FFF2-40B4-BE49-F238E27FC236}">
                <a16:creationId xmlns:a16="http://schemas.microsoft.com/office/drawing/2014/main" id="{35C956CA-A8FB-4F91-A258-FBE459CD9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DDF60B8D-195B-4B2B-8C72-D1F038F3E9A3}"/>
              </a:ext>
            </a:extLst>
          </p:cNvPr>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l="14337" t="2" r="14623" b="1406"/>
          <a:stretch/>
        </p:blipFill>
        <p:spPr>
          <a:xfrm>
            <a:off x="2781300" y="390726"/>
            <a:ext cx="9410700" cy="6076548"/>
          </a:xfrm>
          <a:prstGeom prst="rect">
            <a:avLst/>
          </a:prstGeom>
        </p:spPr>
      </p:pic>
      <p:sp>
        <p:nvSpPr>
          <p:cNvPr id="28" name="Rectangle 24">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69BFE8-DD0A-4F1E-8D7D-7870CAF68958}"/>
              </a:ext>
            </a:extLst>
          </p:cNvPr>
          <p:cNvSpPr>
            <a:spLocks noGrp="1"/>
          </p:cNvSpPr>
          <p:nvPr>
            <p:ph type="title"/>
          </p:nvPr>
        </p:nvSpPr>
        <p:spPr>
          <a:xfrm>
            <a:off x="529648" y="344702"/>
            <a:ext cx="4641631" cy="1466455"/>
          </a:xfrm>
        </p:spPr>
        <p:txBody>
          <a:bodyPr vert="horz" lIns="91440" tIns="45720" rIns="91440" bIns="45720" rtlCol="0" anchor="b">
            <a:normAutofit/>
          </a:bodyPr>
          <a:lstStyle/>
          <a:p>
            <a:r>
              <a:rPr lang="en-US">
                <a:solidFill>
                  <a:schemeClr val="bg1"/>
                </a:solidFill>
              </a:rPr>
              <a:t>Queens County </a:t>
            </a:r>
            <a:endParaRPr lang="en-US" dirty="0">
              <a:solidFill>
                <a:schemeClr val="bg1"/>
              </a:solidFill>
            </a:endParaRPr>
          </a:p>
        </p:txBody>
      </p:sp>
      <p:cxnSp>
        <p:nvCxnSpPr>
          <p:cNvPr id="29" name="Straight Connector 26">
            <a:extLst>
              <a:ext uri="{FF2B5EF4-FFF2-40B4-BE49-F238E27FC236}">
                <a16:creationId xmlns:a16="http://schemas.microsoft.com/office/drawing/2014/main" id="{967F2066-0253-4771-A5F6-68111E1FE8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480" y="2026431"/>
            <a:ext cx="568938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0" name="Content Placeholder 19">
            <a:extLst>
              <a:ext uri="{FF2B5EF4-FFF2-40B4-BE49-F238E27FC236}">
                <a16:creationId xmlns:a16="http://schemas.microsoft.com/office/drawing/2014/main" id="{C716C2DA-00CE-4177-98CF-8F0DD856435E}"/>
              </a:ext>
            </a:extLst>
          </p:cNvPr>
          <p:cNvSpPr>
            <a:spLocks noGrp="1"/>
          </p:cNvSpPr>
          <p:nvPr>
            <p:ph idx="1"/>
          </p:nvPr>
        </p:nvSpPr>
        <p:spPr>
          <a:xfrm>
            <a:off x="460484" y="2329663"/>
            <a:ext cx="4641631" cy="3015849"/>
          </a:xfrm>
        </p:spPr>
        <p:txBody>
          <a:bodyPr>
            <a:normAutofit/>
          </a:bodyPr>
          <a:lstStyle/>
          <a:p>
            <a:pPr marL="0" indent="0">
              <a:buNone/>
            </a:pPr>
            <a:r>
              <a:rPr lang="en-US" sz="1600" dirty="0">
                <a:solidFill>
                  <a:srgbClr val="FFFFFF"/>
                </a:solidFill>
              </a:rPr>
              <a:t>This makes New York as one of the best real estate market for homes to get into.</a:t>
            </a:r>
          </a:p>
          <a:p>
            <a:pPr marL="800100" lvl="1" indent="-342900">
              <a:buFont typeface="+mj-lt"/>
              <a:buAutoNum type="arabicPeriod"/>
            </a:pPr>
            <a:r>
              <a:rPr lang="en-US" sz="1600" dirty="0">
                <a:solidFill>
                  <a:srgbClr val="FFFFFF"/>
                </a:solidFill>
              </a:rPr>
              <a:t>The house prices are relatively low</a:t>
            </a:r>
          </a:p>
          <a:p>
            <a:pPr marL="800100" lvl="1" indent="-342900">
              <a:buFont typeface="+mj-lt"/>
              <a:buAutoNum type="arabicPeriod"/>
            </a:pPr>
            <a:r>
              <a:rPr lang="en-US" sz="1600" dirty="0">
                <a:solidFill>
                  <a:srgbClr val="FFFFFF"/>
                </a:solidFill>
              </a:rPr>
              <a:t>High buyer power</a:t>
            </a:r>
          </a:p>
          <a:p>
            <a:pPr marL="800100" lvl="1" indent="-342900">
              <a:buFont typeface="+mj-lt"/>
              <a:buAutoNum type="arabicPeriod"/>
            </a:pPr>
            <a:r>
              <a:rPr lang="en-US" sz="1600" dirty="0">
                <a:solidFill>
                  <a:srgbClr val="FFFFFF"/>
                </a:solidFill>
              </a:rPr>
              <a:t>Huge inventory of homes</a:t>
            </a:r>
          </a:p>
          <a:p>
            <a:pPr marL="800100" lvl="1" indent="-342900">
              <a:buFont typeface="+mj-lt"/>
              <a:buAutoNum type="arabicPeriod"/>
            </a:pPr>
            <a:r>
              <a:rPr lang="en-US" sz="1600" dirty="0">
                <a:solidFill>
                  <a:srgbClr val="FFFFFF"/>
                </a:solidFill>
              </a:rPr>
              <a:t>Projected uptrend in price leading to higher return on investment.</a:t>
            </a:r>
          </a:p>
          <a:p>
            <a:endParaRPr lang="en-US" sz="2000" dirty="0">
              <a:solidFill>
                <a:srgbClr val="FFFFFF"/>
              </a:solidFill>
            </a:endParaRPr>
          </a:p>
        </p:txBody>
      </p:sp>
      <p:pic>
        <p:nvPicPr>
          <p:cNvPr id="8" name="Picture 7" descr="Chart, line chart&#10;&#10;Description automatically generated">
            <a:extLst>
              <a:ext uri="{FF2B5EF4-FFF2-40B4-BE49-F238E27FC236}">
                <a16:creationId xmlns:a16="http://schemas.microsoft.com/office/drawing/2014/main" id="{66AAF2AD-960A-4344-84C4-734FC1032BCF}"/>
              </a:ext>
            </a:extLst>
          </p:cNvPr>
          <p:cNvPicPr>
            <a:picLocks noChangeAspect="1"/>
          </p:cNvPicPr>
          <p:nvPr/>
        </p:nvPicPr>
        <p:blipFill rotWithShape="1">
          <a:blip r:embed="rId4">
            <a:extLst>
              <a:ext uri="{28A0092B-C50C-407E-A947-70E740481C1C}">
                <a14:useLocalDpi xmlns:a14="http://schemas.microsoft.com/office/drawing/2010/main" val="0"/>
              </a:ext>
            </a:extLst>
          </a:blip>
          <a:srcRect t="-15822" b="-15822"/>
          <a:stretch/>
        </p:blipFill>
        <p:spPr>
          <a:xfrm>
            <a:off x="76200" y="4295512"/>
            <a:ext cx="6491072" cy="2706462"/>
          </a:xfrm>
          <a:prstGeom prst="rect">
            <a:avLst/>
          </a:prstGeom>
        </p:spPr>
      </p:pic>
    </p:spTree>
    <p:extLst>
      <p:ext uri="{BB962C8B-B14F-4D97-AF65-F5344CB8AC3E}">
        <p14:creationId xmlns:p14="http://schemas.microsoft.com/office/powerpoint/2010/main" val="4283365223"/>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E04105-6C74-4B81-B466-C39A66E6399D}"/>
              </a:ext>
            </a:extLst>
          </p:cNvPr>
          <p:cNvSpPr>
            <a:spLocks noGrp="1"/>
          </p:cNvSpPr>
          <p:nvPr>
            <p:ph type="title"/>
          </p:nvPr>
        </p:nvSpPr>
        <p:spPr>
          <a:xfrm>
            <a:off x="826396" y="586855"/>
            <a:ext cx="4230100" cy="3387497"/>
          </a:xfrm>
        </p:spPr>
        <p:txBody>
          <a:bodyPr anchor="ctr">
            <a:normAutofit/>
          </a:bodyPr>
          <a:lstStyle/>
          <a:p>
            <a:pPr algn="r"/>
            <a:r>
              <a:rPr lang="en-US" sz="4000" dirty="0">
                <a:solidFill>
                  <a:srgbClr val="FFFFFF"/>
                </a:solidFill>
              </a:rPr>
              <a:t>BUSINESS PROBLEM</a:t>
            </a:r>
          </a:p>
        </p:txBody>
      </p:sp>
      <p:sp>
        <p:nvSpPr>
          <p:cNvPr id="3" name="Content Placeholder 2">
            <a:extLst>
              <a:ext uri="{FF2B5EF4-FFF2-40B4-BE49-F238E27FC236}">
                <a16:creationId xmlns:a16="http://schemas.microsoft.com/office/drawing/2014/main" id="{0CED1052-5520-4BA2-B7A1-3216BBEC57E2}"/>
              </a:ext>
            </a:extLst>
          </p:cNvPr>
          <p:cNvSpPr>
            <a:spLocks noGrp="1"/>
          </p:cNvSpPr>
          <p:nvPr>
            <p:ph idx="1"/>
          </p:nvPr>
        </p:nvSpPr>
        <p:spPr>
          <a:xfrm>
            <a:off x="5785338" y="10141"/>
            <a:ext cx="6405897" cy="6847855"/>
          </a:xfrm>
        </p:spPr>
        <p:txBody>
          <a:bodyPr anchor="ctr">
            <a:normAutofit/>
          </a:bodyPr>
          <a:lstStyle/>
          <a:p>
            <a:pPr marL="0" indent="0">
              <a:buNone/>
            </a:pPr>
            <a:r>
              <a:rPr lang="en-US" sz="2000" dirty="0"/>
              <a:t>XYZ, Inc. LLC is a (read: fictional) private equity investment company based on Queens, New York. </a:t>
            </a:r>
          </a:p>
          <a:p>
            <a:r>
              <a:rPr lang="en-US" sz="1600" dirty="0"/>
              <a:t>They want to invest in the housing market for three years. </a:t>
            </a:r>
          </a:p>
          <a:p>
            <a:r>
              <a:rPr lang="en-US" sz="1600" dirty="0"/>
              <a:t>They want to isolate and invest in properties with the highest return on investment potential based on geographical location close to their operation base in Queens.</a:t>
            </a:r>
          </a:p>
          <a:p>
            <a:r>
              <a:rPr lang="en-US" sz="1600" dirty="0"/>
              <a:t>All 55 zip codes of Queens county of New York were considered.</a:t>
            </a:r>
          </a:p>
          <a:p>
            <a:endParaRPr lang="en-US" sz="2000" dirty="0"/>
          </a:p>
          <a:p>
            <a:endParaRPr lang="en-US" sz="2000" dirty="0"/>
          </a:p>
          <a:p>
            <a:r>
              <a:rPr lang="en-US" sz="2000" dirty="0"/>
              <a:t>This analysis will recommend top five zip codes based on return-on-investment potential.</a:t>
            </a:r>
          </a:p>
          <a:p>
            <a:endParaRPr lang="en-US" sz="2000" dirty="0"/>
          </a:p>
          <a:p>
            <a:endParaRPr lang="en-US" sz="2000" dirty="0"/>
          </a:p>
        </p:txBody>
      </p:sp>
    </p:spTree>
    <p:extLst>
      <p:ext uri="{BB962C8B-B14F-4D97-AF65-F5344CB8AC3E}">
        <p14:creationId xmlns:p14="http://schemas.microsoft.com/office/powerpoint/2010/main" val="2341824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BECB46-BB75-42AF-9022-D43F0980732F}"/>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METHODOLOGY</a:t>
            </a:r>
          </a:p>
        </p:txBody>
      </p:sp>
      <p:sp>
        <p:nvSpPr>
          <p:cNvPr id="3" name="Content Placeholder 2">
            <a:extLst>
              <a:ext uri="{FF2B5EF4-FFF2-40B4-BE49-F238E27FC236}">
                <a16:creationId xmlns:a16="http://schemas.microsoft.com/office/drawing/2014/main" id="{D12B80E6-1DC9-445C-8E83-B40F49DD73A3}"/>
              </a:ext>
            </a:extLst>
          </p:cNvPr>
          <p:cNvSpPr>
            <a:spLocks noGrp="1"/>
          </p:cNvSpPr>
          <p:nvPr>
            <p:ph idx="1"/>
          </p:nvPr>
        </p:nvSpPr>
        <p:spPr>
          <a:xfrm>
            <a:off x="1371599" y="2318197"/>
            <a:ext cx="9724031" cy="3683358"/>
          </a:xfrm>
        </p:spPr>
        <p:txBody>
          <a:bodyPr anchor="ctr">
            <a:normAutofit fontScale="77500" lnSpcReduction="20000"/>
          </a:bodyPr>
          <a:lstStyle/>
          <a:p>
            <a:r>
              <a:rPr lang="en-US" sz="4400" dirty="0"/>
              <a:t>Zillow House Value dataset is used. </a:t>
            </a:r>
          </a:p>
          <a:p>
            <a:pPr lvl="1"/>
            <a:r>
              <a:rPr lang="en-US" sz="2800" dirty="0"/>
              <a:t>Data from January 1996 to April 2021</a:t>
            </a:r>
          </a:p>
          <a:p>
            <a:pPr lvl="1"/>
            <a:r>
              <a:rPr lang="en-US" sz="2800" dirty="0"/>
              <a:t>Monthly data</a:t>
            </a:r>
          </a:p>
          <a:p>
            <a:pPr lvl="1"/>
            <a:endParaRPr lang="en-US" sz="2800" dirty="0"/>
          </a:p>
          <a:p>
            <a:r>
              <a:rPr lang="en-US" sz="4400" dirty="0"/>
              <a:t>Several analysis techniques were used</a:t>
            </a:r>
          </a:p>
          <a:p>
            <a:pPr lvl="1"/>
            <a:r>
              <a:rPr lang="en-US" sz="3600" dirty="0"/>
              <a:t>ARIMA </a:t>
            </a:r>
            <a:r>
              <a:rPr lang="en-US" sz="1500" dirty="0">
                <a:latin typeface="+mj-lt"/>
              </a:rPr>
              <a:t>(</a:t>
            </a:r>
            <a:r>
              <a:rPr lang="en-US" sz="1500" i="0" dirty="0">
                <a:solidFill>
                  <a:srgbClr val="202122"/>
                </a:solidFill>
                <a:effectLst/>
                <a:latin typeface="+mj-lt"/>
              </a:rPr>
              <a:t>autoregressive integrated moving average</a:t>
            </a:r>
            <a:r>
              <a:rPr lang="en-US" sz="1500" dirty="0">
                <a:latin typeface="+mj-lt"/>
              </a:rPr>
              <a:t>) </a:t>
            </a:r>
          </a:p>
          <a:p>
            <a:pPr lvl="1"/>
            <a:r>
              <a:rPr lang="en-US" sz="4000" dirty="0"/>
              <a:t>SARIMAX </a:t>
            </a:r>
            <a:r>
              <a:rPr lang="en-US" sz="1600" dirty="0">
                <a:latin typeface="+mj-lt"/>
              </a:rPr>
              <a:t>(ARIMA with </a:t>
            </a:r>
            <a:r>
              <a:rPr lang="en-US" sz="1600" b="0" i="0" dirty="0">
                <a:solidFill>
                  <a:srgbClr val="202124"/>
                </a:solidFill>
                <a:effectLst/>
                <a:latin typeface="+mj-lt"/>
              </a:rPr>
              <a:t>seasonal trends</a:t>
            </a:r>
            <a:r>
              <a:rPr lang="en-US" sz="1600" dirty="0">
                <a:latin typeface="+mj-lt"/>
              </a:rPr>
              <a:t>)</a:t>
            </a:r>
            <a:endParaRPr lang="en-US" sz="5100" dirty="0"/>
          </a:p>
          <a:p>
            <a:endParaRPr lang="en-US" sz="4400" dirty="0"/>
          </a:p>
          <a:p>
            <a:r>
              <a:rPr lang="en-US" sz="4400" dirty="0"/>
              <a:t>Forecasted for three years.</a:t>
            </a:r>
          </a:p>
        </p:txBody>
      </p:sp>
    </p:spTree>
    <p:extLst>
      <p:ext uri="{BB962C8B-B14F-4D97-AF65-F5344CB8AC3E}">
        <p14:creationId xmlns:p14="http://schemas.microsoft.com/office/powerpoint/2010/main" val="83535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DD3FDD4-2429-4882-A793-CAFB0DD4EFAC}"/>
              </a:ext>
            </a:extLst>
          </p:cNvPr>
          <p:cNvPicPr>
            <a:picLocks noChangeAspect="1"/>
          </p:cNvPicPr>
          <p:nvPr/>
        </p:nvPicPr>
        <p:blipFill rotWithShape="1">
          <a:blip r:embed="rId3"/>
          <a:srcRect t="1283" r="1" b="1"/>
          <a:stretch/>
        </p:blipFill>
        <p:spPr>
          <a:xfrm>
            <a:off x="20" y="10"/>
            <a:ext cx="4637226" cy="6857990"/>
          </a:xfrm>
          <a:prstGeom prst="rect">
            <a:avLst/>
          </a:prstGeom>
        </p:spPr>
      </p:pic>
      <p:sp>
        <p:nvSpPr>
          <p:cNvPr id="13" name="Rectangle 12">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6CE215-F774-42D1-9E8B-F280F469060D}"/>
              </a:ext>
            </a:extLst>
          </p:cNvPr>
          <p:cNvSpPr>
            <a:spLocks noGrp="1"/>
          </p:cNvSpPr>
          <p:nvPr>
            <p:ph type="title"/>
          </p:nvPr>
        </p:nvSpPr>
        <p:spPr>
          <a:xfrm>
            <a:off x="5277328" y="640082"/>
            <a:ext cx="6274591" cy="3351602"/>
          </a:xfrm>
        </p:spPr>
        <p:txBody>
          <a:bodyPr vert="horz" lIns="91440" tIns="45720" rIns="91440" bIns="45720" rtlCol="0" anchor="b">
            <a:normAutofit/>
          </a:bodyPr>
          <a:lstStyle/>
          <a:p>
            <a:r>
              <a:rPr lang="en-US" dirty="0">
                <a:solidFill>
                  <a:schemeClr val="bg1"/>
                </a:solidFill>
              </a:rPr>
              <a:t>Queens County</a:t>
            </a:r>
            <a:br>
              <a:rPr lang="en-US" dirty="0">
                <a:solidFill>
                  <a:schemeClr val="bg1"/>
                </a:solidFill>
              </a:rPr>
            </a:br>
            <a:r>
              <a:rPr lang="en-US" dirty="0">
                <a:solidFill>
                  <a:schemeClr val="bg1"/>
                </a:solidFill>
              </a:rPr>
              <a:t>New York</a:t>
            </a:r>
          </a:p>
        </p:txBody>
      </p:sp>
      <p:sp>
        <p:nvSpPr>
          <p:cNvPr id="3" name="Text Placeholder 2">
            <a:extLst>
              <a:ext uri="{FF2B5EF4-FFF2-40B4-BE49-F238E27FC236}">
                <a16:creationId xmlns:a16="http://schemas.microsoft.com/office/drawing/2014/main" id="{1B528DBD-2948-4B79-86EC-CE9436F771C2}"/>
              </a:ext>
            </a:extLst>
          </p:cNvPr>
          <p:cNvSpPr>
            <a:spLocks noGrp="1"/>
          </p:cNvSpPr>
          <p:nvPr>
            <p:ph type="body" idx="1"/>
          </p:nvPr>
        </p:nvSpPr>
        <p:spPr>
          <a:xfrm>
            <a:off x="5277327" y="4156276"/>
            <a:ext cx="6274592" cy="2061645"/>
          </a:xfrm>
        </p:spPr>
        <p:txBody>
          <a:bodyPr vert="horz" lIns="91440" tIns="45720" rIns="91440" bIns="45720" rtlCol="0">
            <a:normAutofit/>
          </a:bodyPr>
          <a:lstStyle/>
          <a:p>
            <a:r>
              <a:rPr lang="en-US" dirty="0">
                <a:solidFill>
                  <a:schemeClr val="bg1"/>
                </a:solidFill>
              </a:rPr>
              <a:t>OVER THE YEARS</a:t>
            </a:r>
          </a:p>
        </p:txBody>
      </p:sp>
    </p:spTree>
    <p:extLst>
      <p:ext uri="{BB962C8B-B14F-4D97-AF65-F5344CB8AC3E}">
        <p14:creationId xmlns:p14="http://schemas.microsoft.com/office/powerpoint/2010/main" val="400853308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F3AC08E-B674-4E52-831A-08E1CF55E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0350D-5DF5-47C0-AFF2-B43378D8552B}"/>
              </a:ext>
            </a:extLst>
          </p:cNvPr>
          <p:cNvSpPr>
            <a:spLocks noGrp="1"/>
          </p:cNvSpPr>
          <p:nvPr>
            <p:ph type="title"/>
          </p:nvPr>
        </p:nvSpPr>
        <p:spPr>
          <a:xfrm>
            <a:off x="754019" y="87638"/>
            <a:ext cx="3527117" cy="2347992"/>
          </a:xfrm>
        </p:spPr>
        <p:txBody>
          <a:bodyPr vert="horz" lIns="91440" tIns="45720" rIns="91440" bIns="45720" rtlCol="0" anchor="b">
            <a:normAutofit/>
          </a:bodyPr>
          <a:lstStyle/>
          <a:p>
            <a:pPr algn="ctr"/>
            <a:r>
              <a:rPr lang="en-US" sz="3200" dirty="0"/>
              <a:t>QUEENS COUNTY OVERVIEW</a:t>
            </a:r>
          </a:p>
        </p:txBody>
      </p:sp>
      <p:sp>
        <p:nvSpPr>
          <p:cNvPr id="60" name="Rectangle 28">
            <a:extLst>
              <a:ext uri="{FF2B5EF4-FFF2-40B4-BE49-F238E27FC236}">
                <a16:creationId xmlns:a16="http://schemas.microsoft.com/office/drawing/2014/main" id="{77D859EF-0C2A-487B-A0C6-A8276E48DD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50" y="0"/>
            <a:ext cx="5040655" cy="6043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30">
            <a:extLst>
              <a:ext uri="{FF2B5EF4-FFF2-40B4-BE49-F238E27FC236}">
                <a16:creationId xmlns:a16="http://schemas.microsoft.com/office/drawing/2014/main" id="{369B80C7-2B0D-4C19-AF01-91BFC4EBC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37905" y="-2"/>
            <a:ext cx="7154095" cy="685800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pic>
        <p:nvPicPr>
          <p:cNvPr id="9" name="Content Placeholder 8" descr="Chart, bar chart, line chart&#10;&#10;Description automatically generated">
            <a:extLst>
              <a:ext uri="{FF2B5EF4-FFF2-40B4-BE49-F238E27FC236}">
                <a16:creationId xmlns:a16="http://schemas.microsoft.com/office/drawing/2014/main" id="{BA000DCD-5F5D-475C-AAFD-DBB9768DC4B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22341" y="584416"/>
            <a:ext cx="6985222" cy="3038572"/>
          </a:xfrm>
          <a:prstGeom prst="rect">
            <a:avLst/>
          </a:prstGeom>
        </p:spPr>
      </p:pic>
      <p:pic>
        <p:nvPicPr>
          <p:cNvPr id="5" name="Content Placeholder 4" descr="Chart, bar chart&#10;&#10;Description automatically generated">
            <a:extLst>
              <a:ext uri="{FF2B5EF4-FFF2-40B4-BE49-F238E27FC236}">
                <a16:creationId xmlns:a16="http://schemas.microsoft.com/office/drawing/2014/main" id="{E6F1B3A5-1D15-428F-A7F6-F5B0732570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9282" y="3698948"/>
            <a:ext cx="7009670" cy="2225570"/>
          </a:xfrm>
          <a:prstGeom prst="rect">
            <a:avLst/>
          </a:prstGeom>
        </p:spPr>
      </p:pic>
      <p:sp>
        <p:nvSpPr>
          <p:cNvPr id="62" name="Rectangle 32">
            <a:extLst>
              <a:ext uri="{FF2B5EF4-FFF2-40B4-BE49-F238E27FC236}">
                <a16:creationId xmlns:a16="http://schemas.microsoft.com/office/drawing/2014/main" id="{EDB19A81-C621-40A1-87E0-015F982C4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797570"/>
            <a:ext cx="5040655" cy="6043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77D36B8-A067-4CDF-B851-F27A5DF0FC77}"/>
              </a:ext>
            </a:extLst>
          </p:cNvPr>
          <p:cNvSpPr txBox="1"/>
          <p:nvPr/>
        </p:nvSpPr>
        <p:spPr>
          <a:xfrm>
            <a:off x="773723" y="2620108"/>
            <a:ext cx="3886200"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ROI is negative for only a few of the zip codes</a:t>
            </a:r>
          </a:p>
          <a:p>
            <a:pPr marL="742950" lvl="1" indent="-285750">
              <a:buFont typeface="Arial" panose="020B0604020202020204" pitchFamily="34" charset="0"/>
              <a:buChar char="•"/>
            </a:pPr>
            <a:r>
              <a:rPr lang="en-US" sz="2000" dirty="0"/>
              <a:t>11101</a:t>
            </a:r>
          </a:p>
          <a:p>
            <a:pPr marL="742950" lvl="1" indent="-285750">
              <a:buFont typeface="Arial" panose="020B0604020202020204" pitchFamily="34" charset="0"/>
              <a:buChar char="•"/>
            </a:pPr>
            <a:r>
              <a:rPr lang="en-US" sz="2000" dirty="0"/>
              <a:t>11436</a:t>
            </a:r>
          </a:p>
          <a:p>
            <a:pPr marL="742950" lvl="1" indent="-285750">
              <a:buFont typeface="Arial" panose="020B0604020202020204" pitchFamily="34" charset="0"/>
              <a:buChar char="•"/>
            </a:pPr>
            <a:r>
              <a:rPr lang="en-US" sz="2000" dirty="0"/>
              <a:t>11366</a:t>
            </a:r>
          </a:p>
          <a:p>
            <a:pPr marL="742950" lvl="1"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Average median value is well above 200k across zip codes.</a:t>
            </a:r>
          </a:p>
        </p:txBody>
      </p:sp>
      <p:cxnSp>
        <p:nvCxnSpPr>
          <p:cNvPr id="54" name="Straight Connector 53">
            <a:extLst>
              <a:ext uri="{FF2B5EF4-FFF2-40B4-BE49-F238E27FC236}">
                <a16:creationId xmlns:a16="http://schemas.microsoft.com/office/drawing/2014/main" id="{3E3F871E-9BE1-4157-B525-7EFF86C9C144}"/>
              </a:ext>
            </a:extLst>
          </p:cNvPr>
          <p:cNvCxnSpPr>
            <a:cxnSpLocks/>
          </p:cNvCxnSpPr>
          <p:nvPr/>
        </p:nvCxnSpPr>
        <p:spPr>
          <a:xfrm>
            <a:off x="483579" y="2528494"/>
            <a:ext cx="4448905"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735919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8" name="Rectangle 12">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14">
            <a:extLst>
              <a:ext uri="{FF2B5EF4-FFF2-40B4-BE49-F238E27FC236}">
                <a16:creationId xmlns:a16="http://schemas.microsoft.com/office/drawing/2014/main" id="{12B3290A-D3BF-4B87-B55B-FD9A98B497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70" name="Rectangle 15">
              <a:extLst>
                <a:ext uri="{FF2B5EF4-FFF2-40B4-BE49-F238E27FC236}">
                  <a16:creationId xmlns:a16="http://schemas.microsoft.com/office/drawing/2014/main" id="{033A715A-0686-440A-8F40-441B42A66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16">
              <a:extLst>
                <a:ext uri="{FF2B5EF4-FFF2-40B4-BE49-F238E27FC236}">
                  <a16:creationId xmlns:a16="http://schemas.microsoft.com/office/drawing/2014/main" id="{4761657F-19F2-425B-B7E9-0118CD13C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7">
              <a:extLst>
                <a:ext uri="{FF2B5EF4-FFF2-40B4-BE49-F238E27FC236}">
                  <a16:creationId xmlns:a16="http://schemas.microsoft.com/office/drawing/2014/main" id="{E27B6634-79D3-4EDD-A77A-1065D6F3A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532B5AC-09B7-4737-8FA8-6AE77D738A09}"/>
              </a:ext>
            </a:extLst>
          </p:cNvPr>
          <p:cNvSpPr>
            <a:spLocks noGrp="1"/>
          </p:cNvSpPr>
          <p:nvPr>
            <p:ph type="title"/>
          </p:nvPr>
        </p:nvSpPr>
        <p:spPr>
          <a:xfrm>
            <a:off x="1371598" y="319314"/>
            <a:ext cx="9477377" cy="1030515"/>
          </a:xfrm>
        </p:spPr>
        <p:txBody>
          <a:bodyPr vert="horz" lIns="91440" tIns="45720" rIns="91440" bIns="45720" rtlCol="0" anchor="ctr">
            <a:normAutofit/>
          </a:bodyPr>
          <a:lstStyle/>
          <a:p>
            <a:r>
              <a:rPr lang="en-US" sz="4000" dirty="0">
                <a:solidFill>
                  <a:srgbClr val="FFFFFF"/>
                </a:solidFill>
              </a:rPr>
              <a:t>SELECTION CRITERIA</a:t>
            </a:r>
          </a:p>
        </p:txBody>
      </p:sp>
      <p:sp>
        <p:nvSpPr>
          <p:cNvPr id="4" name="Content Placeholder 3">
            <a:extLst>
              <a:ext uri="{FF2B5EF4-FFF2-40B4-BE49-F238E27FC236}">
                <a16:creationId xmlns:a16="http://schemas.microsoft.com/office/drawing/2014/main" id="{DAF1C159-E809-4160-BFB4-8604BB09E7EE}"/>
              </a:ext>
            </a:extLst>
          </p:cNvPr>
          <p:cNvSpPr>
            <a:spLocks noGrp="1"/>
          </p:cNvSpPr>
          <p:nvPr>
            <p:ph sz="half" idx="2"/>
          </p:nvPr>
        </p:nvSpPr>
        <p:spPr>
          <a:xfrm>
            <a:off x="310660" y="4674609"/>
            <a:ext cx="11834447" cy="2002422"/>
          </a:xfrm>
        </p:spPr>
        <p:txBody>
          <a:bodyPr vert="horz" lIns="91440" tIns="45720" rIns="91440" bIns="45720" rtlCol="0">
            <a:normAutofit/>
          </a:bodyPr>
          <a:lstStyle/>
          <a:p>
            <a:r>
              <a:rPr lang="en-US" sz="1800" dirty="0"/>
              <a:t>Risk:</a:t>
            </a:r>
          </a:p>
          <a:p>
            <a:pPr lvl="1"/>
            <a:r>
              <a:rPr lang="en-US" sz="1400" dirty="0"/>
              <a:t>Cost is the value on April 30, 2021.</a:t>
            </a:r>
          </a:p>
          <a:p>
            <a:pPr lvl="1"/>
            <a:r>
              <a:rPr lang="en-US" sz="1400" dirty="0"/>
              <a:t>Revenue is assumed to the mean forecasted value after three years.</a:t>
            </a:r>
          </a:p>
          <a:p>
            <a:pPr lvl="1"/>
            <a:r>
              <a:rPr lang="en-US" sz="1400" dirty="0"/>
              <a:t>Then relative standard deviation is taken of the return on investment on upper confidence level and lower confidence level respectively as a proxy of risk of investment.</a:t>
            </a:r>
            <a:endParaRPr lang="en-US" sz="1800" dirty="0"/>
          </a:p>
          <a:p>
            <a:r>
              <a:rPr lang="en-US" sz="1800" dirty="0"/>
              <a:t>Top five zip codes is isolated based on best 15 ROI and then selecting top 5 of the based on lowest risk.</a:t>
            </a:r>
          </a:p>
        </p:txBody>
      </p:sp>
      <p:pic>
        <p:nvPicPr>
          <p:cNvPr id="9" name="Picture 8" descr="A screenshot of a computer&#10;&#10;Description automatically generated with medium confidence">
            <a:extLst>
              <a:ext uri="{FF2B5EF4-FFF2-40B4-BE49-F238E27FC236}">
                <a16:creationId xmlns:a16="http://schemas.microsoft.com/office/drawing/2014/main" id="{C11FFF7D-C857-439A-857A-3B35FBAA83C6}"/>
              </a:ext>
            </a:extLst>
          </p:cNvPr>
          <p:cNvPicPr>
            <a:picLocks noChangeAspect="1"/>
          </p:cNvPicPr>
          <p:nvPr/>
        </p:nvPicPr>
        <p:blipFill rotWithShape="1">
          <a:blip r:embed="rId3"/>
          <a:srcRect l="4056" t="6579" r="5882" b="3741"/>
          <a:stretch/>
        </p:blipFill>
        <p:spPr>
          <a:xfrm>
            <a:off x="370064" y="2002422"/>
            <a:ext cx="3457575" cy="1922215"/>
          </a:xfrm>
          <a:prstGeom prst="rect">
            <a:avLst/>
          </a:prstGeom>
        </p:spPr>
      </p:pic>
      <p:pic>
        <p:nvPicPr>
          <p:cNvPr id="1030" name="Picture 6">
            <a:extLst>
              <a:ext uri="{FF2B5EF4-FFF2-40B4-BE49-F238E27FC236}">
                <a16:creationId xmlns:a16="http://schemas.microsoft.com/office/drawing/2014/main" id="{90D7AC54-1AB7-4CC1-8BF4-DD3694DF28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0468" y="2002422"/>
            <a:ext cx="8204639" cy="2441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669281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212F5EBA-389B-4D95-AEE0-46B6AFD6FDA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4A10162D-4A27-4C53-93EA-F29F5FFB4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25B8543C-0745-4EA7-894B-FB38C1048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83CC3893-DEE4-4171-8CCD-FFFDB68EB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6E6C99C8-A57F-4886-A7EE-F2F16F92B669}"/>
              </a:ext>
            </a:extLst>
          </p:cNvPr>
          <p:cNvSpPr txBox="1"/>
          <p:nvPr/>
        </p:nvSpPr>
        <p:spPr>
          <a:xfrm>
            <a:off x="8576597" y="1690688"/>
            <a:ext cx="3622431" cy="2893100"/>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Huge ROI potential.</a:t>
            </a:r>
          </a:p>
          <a:p>
            <a:pPr marL="285750" indent="-285750">
              <a:lnSpc>
                <a:spcPct val="150000"/>
              </a:lnSpc>
              <a:buFont typeface="Arial" panose="020B0604020202020204" pitchFamily="34" charset="0"/>
              <a:buChar char="•"/>
            </a:pPr>
            <a:r>
              <a:rPr lang="en-US" dirty="0"/>
              <a:t>Observed ROI – 12%</a:t>
            </a:r>
          </a:p>
          <a:p>
            <a:endParaRPr lang="en-US" dirty="0"/>
          </a:p>
        </p:txBody>
      </p:sp>
      <p:cxnSp>
        <p:nvCxnSpPr>
          <p:cNvPr id="15" name="Straight Connector 14">
            <a:extLst>
              <a:ext uri="{FF2B5EF4-FFF2-40B4-BE49-F238E27FC236}">
                <a16:creationId xmlns:a16="http://schemas.microsoft.com/office/drawing/2014/main" id="{0D6952C5-C074-4641-AFFD-B123A498C6F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428A377F-F187-4142-8E0B-1EB724225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75461"/>
            <a:ext cx="8013376" cy="271576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DA73787F-9EFD-41FE-9283-FFFFF202BB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291229"/>
            <a:ext cx="6717323" cy="257661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Table 15">
            <a:extLst>
              <a:ext uri="{FF2B5EF4-FFF2-40B4-BE49-F238E27FC236}">
                <a16:creationId xmlns:a16="http://schemas.microsoft.com/office/drawing/2014/main" id="{C95961CB-FF6D-4BC8-8421-12DBDB5C97D9}"/>
              </a:ext>
            </a:extLst>
          </p:cNvPr>
          <p:cNvGraphicFramePr>
            <a:graphicFrameLocks noGrp="1"/>
          </p:cNvGraphicFramePr>
          <p:nvPr>
            <p:extLst>
              <p:ext uri="{D42A27DB-BD31-4B8C-83A1-F6EECF244321}">
                <p14:modId xmlns:p14="http://schemas.microsoft.com/office/powerpoint/2010/main" val="2192109183"/>
              </p:ext>
            </p:extLst>
          </p:nvPr>
        </p:nvGraphicFramePr>
        <p:xfrm>
          <a:off x="7900187" y="4405470"/>
          <a:ext cx="4224405" cy="604284"/>
        </p:xfrm>
        <a:graphic>
          <a:graphicData uri="http://schemas.openxmlformats.org/drawingml/2006/table">
            <a:tbl>
              <a:tblPr firstRow="1" bandRow="1">
                <a:tableStyleId>{5C22544A-7EE6-4342-B048-85BDC9FD1C3A}</a:tableStyleId>
              </a:tblPr>
              <a:tblGrid>
                <a:gridCol w="1408135">
                  <a:extLst>
                    <a:ext uri="{9D8B030D-6E8A-4147-A177-3AD203B41FA5}">
                      <a16:colId xmlns:a16="http://schemas.microsoft.com/office/drawing/2014/main" val="4236107936"/>
                    </a:ext>
                  </a:extLst>
                </a:gridCol>
                <a:gridCol w="1408135">
                  <a:extLst>
                    <a:ext uri="{9D8B030D-6E8A-4147-A177-3AD203B41FA5}">
                      <a16:colId xmlns:a16="http://schemas.microsoft.com/office/drawing/2014/main" val="3992229006"/>
                    </a:ext>
                  </a:extLst>
                </a:gridCol>
                <a:gridCol w="1408135">
                  <a:extLst>
                    <a:ext uri="{9D8B030D-6E8A-4147-A177-3AD203B41FA5}">
                      <a16:colId xmlns:a16="http://schemas.microsoft.com/office/drawing/2014/main" val="1784988623"/>
                    </a:ext>
                  </a:extLst>
                </a:gridCol>
              </a:tblGrid>
              <a:tr h="263688">
                <a:tc>
                  <a:txBody>
                    <a:bodyPr/>
                    <a:lstStyle/>
                    <a:p>
                      <a:pPr algn="ctr"/>
                      <a:r>
                        <a:rPr lang="en-US" sz="1300" dirty="0"/>
                        <a:t>Forecasted ROI</a:t>
                      </a:r>
                    </a:p>
                  </a:txBody>
                  <a:tcPr marL="65922" marR="65922" marT="32961" marB="32961"/>
                </a:tc>
                <a:tc>
                  <a:txBody>
                    <a:bodyPr/>
                    <a:lstStyle/>
                    <a:p>
                      <a:pPr algn="ctr"/>
                      <a:r>
                        <a:rPr lang="en-US" sz="1300" dirty="0"/>
                        <a:t>Risk</a:t>
                      </a:r>
                    </a:p>
                  </a:txBody>
                  <a:tcPr marL="65922" marR="65922" marT="32961" marB="32961"/>
                </a:tc>
                <a:tc>
                  <a:txBody>
                    <a:bodyPr/>
                    <a:lstStyle/>
                    <a:p>
                      <a:pPr algn="ctr"/>
                      <a:r>
                        <a:rPr lang="en-US" sz="1300" dirty="0"/>
                        <a:t>Current Value</a:t>
                      </a:r>
                    </a:p>
                  </a:txBody>
                  <a:tcPr marL="65922" marR="65922" marT="32961" marB="32961"/>
                </a:tc>
                <a:extLst>
                  <a:ext uri="{0D108BD9-81ED-4DB2-BD59-A6C34878D82A}">
                    <a16:rowId xmlns:a16="http://schemas.microsoft.com/office/drawing/2014/main" val="3616770283"/>
                  </a:ext>
                </a:extLst>
              </a:tr>
              <a:tr h="301086">
                <a:tc>
                  <a:txBody>
                    <a:bodyPr/>
                    <a:lstStyle/>
                    <a:p>
                      <a:pPr algn="ctr"/>
                      <a:r>
                        <a:rPr lang="en-US" sz="1800" b="0" i="0" kern="1200" dirty="0">
                          <a:solidFill>
                            <a:schemeClr val="dk1"/>
                          </a:solidFill>
                          <a:effectLst/>
                          <a:latin typeface="+mn-lt"/>
                          <a:ea typeface="+mn-ea"/>
                          <a:cs typeface="+mn-cs"/>
                        </a:rPr>
                        <a:t>34.26</a:t>
                      </a:r>
                      <a:endParaRPr lang="en-US" sz="1300" dirty="0"/>
                    </a:p>
                  </a:txBody>
                  <a:tcPr marL="65922" marR="65922" marT="32961" marB="32961"/>
                </a:tc>
                <a:tc>
                  <a:txBody>
                    <a:bodyPr/>
                    <a:lstStyle/>
                    <a:p>
                      <a:pPr algn="ctr"/>
                      <a:r>
                        <a:rPr lang="en-US" sz="1800" b="0" i="0" kern="1200" dirty="0">
                          <a:solidFill>
                            <a:schemeClr val="dk1"/>
                          </a:solidFill>
                          <a:effectLst/>
                          <a:latin typeface="+mn-lt"/>
                          <a:ea typeface="+mn-ea"/>
                          <a:cs typeface="+mn-cs"/>
                        </a:rPr>
                        <a:t>47.32</a:t>
                      </a:r>
                      <a:endParaRPr lang="en-US" sz="1300" dirty="0"/>
                    </a:p>
                  </a:txBody>
                  <a:tcPr marL="65922" marR="65922" marT="32961" marB="32961"/>
                </a:tc>
                <a:tc>
                  <a:txBody>
                    <a:bodyPr/>
                    <a:lstStyle/>
                    <a:p>
                      <a:pPr algn="ctr"/>
                      <a:r>
                        <a:rPr lang="en-US" sz="1800" dirty="0"/>
                        <a:t>$623,049</a:t>
                      </a:r>
                    </a:p>
                  </a:txBody>
                  <a:tcPr marL="65922" marR="65922" marT="32961" marB="32961"/>
                </a:tc>
                <a:extLst>
                  <a:ext uri="{0D108BD9-81ED-4DB2-BD59-A6C34878D82A}">
                    <a16:rowId xmlns:a16="http://schemas.microsoft.com/office/drawing/2014/main" val="4080540448"/>
                  </a:ext>
                </a:extLst>
              </a:tr>
            </a:tbl>
          </a:graphicData>
        </a:graphic>
      </p:graphicFrame>
      <p:sp>
        <p:nvSpPr>
          <p:cNvPr id="18" name="Title 1">
            <a:extLst>
              <a:ext uri="{FF2B5EF4-FFF2-40B4-BE49-F238E27FC236}">
                <a16:creationId xmlns:a16="http://schemas.microsoft.com/office/drawing/2014/main" id="{CB3A0430-FEB3-4C86-8CC0-5F52EBD0A9B0}"/>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11428</a:t>
            </a:r>
          </a:p>
        </p:txBody>
      </p:sp>
    </p:spTree>
    <p:extLst>
      <p:ext uri="{BB962C8B-B14F-4D97-AF65-F5344CB8AC3E}">
        <p14:creationId xmlns:p14="http://schemas.microsoft.com/office/powerpoint/2010/main" val="1628571562"/>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 dockstate="right" visibility="0" width="350" row="5">
    <wetp:webextensionref xmlns:r="http://schemas.openxmlformats.org/officeDocument/2006/relationships" r:id="rId2"/>
  </wetp:taskpane>
  <wetp:taskpane dockstate="right" visibility="0" width="350" row="3">
    <wetp:webextensionref xmlns:r="http://schemas.openxmlformats.org/officeDocument/2006/relationships" r:id="rId3"/>
  </wetp:taskpane>
</wetp:taskpanes>
</file>

<file path=ppt/webextensions/webextension1.xml><?xml version="1.0" encoding="utf-8"?>
<we:webextension xmlns:we="http://schemas.microsoft.com/office/webextensions/webextension/2010/11" id="{B0400912-4019-4217-B4F0-595340D563F5}">
  <we:reference id="wa104379997" version="2.0.0.0" store="en-US" storeType="OMEX"/>
  <we:alternateReferences>
    <we:reference id="wa104379997" version="2.0.0.0" store="WA104379997"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D82E93A3-0A73-4BC4-8C65-2D07B4479680}">
  <we:reference id="wa104380907" version="3.0.0.0" store="en-US" storeType="OMEX"/>
  <we:alternateReferences>
    <we:reference id="wa104380907" version="3.0.0.0" store="WA104380907"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C71E89B1-63CD-46E7-A5D4-7E31FA83E670}">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Ion</Template>
  <TotalTime>840</TotalTime>
  <Words>1332</Words>
  <Application>Microsoft Office PowerPoint</Application>
  <PresentationFormat>Widescreen</PresentationFormat>
  <Paragraphs>228</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Deducing Investment Opportunity for a Real Estate Investment Company</vt:lpstr>
      <vt:lpstr>INDUSTRY OVERVIEW</vt:lpstr>
      <vt:lpstr>Queens County </vt:lpstr>
      <vt:lpstr>BUSINESS PROBLEM</vt:lpstr>
      <vt:lpstr>METHODOLOGY</vt:lpstr>
      <vt:lpstr>Queens County New York</vt:lpstr>
      <vt:lpstr>QUEENS COUNTY OVERVIEW</vt:lpstr>
      <vt:lpstr>SELECTION CRITERIA</vt:lpstr>
      <vt:lpstr>PowerPoint Presentation</vt:lpstr>
      <vt:lpstr>PowerPoint Presentation</vt:lpstr>
      <vt:lpstr>11429</vt:lpstr>
      <vt:lpstr>11426</vt:lpstr>
      <vt:lpstr>11420</vt:lpstr>
      <vt:lpstr>ON A MAP</vt:lpstr>
      <vt:lpstr>SEASONALITY</vt:lpstr>
      <vt:lpstr>RECOMMENDATION</vt:lpstr>
      <vt:lpstr>NEXT STEPS</vt:lpstr>
      <vt:lpstr>THANK YOU</vt:lpstr>
      <vt:lpstr>APPENDIX</vt:lpstr>
      <vt:lpstr>ZIPCODE SELECTION CRITERA</vt:lpstr>
      <vt:lpstr>RELATIVE STANDARD DAVIATION</vt:lpstr>
      <vt:lpstr>SUPPORT AND RESISTANCE</vt:lpstr>
      <vt:lpstr>Support and Resistance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Deducing Investment Opportunity for a Real Estate Investment Company</dc:title>
  <dc:creator>Tamjid Ahsan</dc:creator>
  <cp:lastModifiedBy>Tamjid Ahsan</cp:lastModifiedBy>
  <cp:revision>1</cp:revision>
  <dcterms:created xsi:type="dcterms:W3CDTF">2021-06-20T23:15:56Z</dcterms:created>
  <dcterms:modified xsi:type="dcterms:W3CDTF">2021-09-05T01:22:53Z</dcterms:modified>
</cp:coreProperties>
</file>

<file path=docProps/thumbnail.jpeg>
</file>